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308" r:id="rId3"/>
    <p:sldId id="418" r:id="rId4"/>
    <p:sldId id="377" r:id="rId5"/>
    <p:sldId id="424" r:id="rId6"/>
    <p:sldId id="420" r:id="rId7"/>
    <p:sldId id="421" r:id="rId8"/>
    <p:sldId id="422" r:id="rId9"/>
    <p:sldId id="425" r:id="rId10"/>
    <p:sldId id="423" r:id="rId11"/>
    <p:sldId id="411" r:id="rId12"/>
    <p:sldId id="414" r:id="rId13"/>
    <p:sldId id="416" r:id="rId14"/>
    <p:sldId id="415" r:id="rId15"/>
    <p:sldId id="345" r:id="rId16"/>
    <p:sldId id="344" r:id="rId17"/>
    <p:sldId id="341" r:id="rId18"/>
    <p:sldId id="412" r:id="rId19"/>
    <p:sldId id="282" r:id="rId20"/>
    <p:sldId id="381" r:id="rId21"/>
    <p:sldId id="304" r:id="rId22"/>
    <p:sldId id="396" r:id="rId23"/>
    <p:sldId id="413" r:id="rId24"/>
    <p:sldId id="350" r:id="rId25"/>
    <p:sldId id="397" r:id="rId26"/>
  </p:sldIdLst>
  <p:sldSz cx="12192000" cy="6858000"/>
  <p:notesSz cx="6797675" cy="9926638"/>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évay-Gál Katali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ECF3FA"/>
    <a:srgbClr val="374457"/>
    <a:srgbClr val="2A34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Közepesen sötét stílus 2 – 5.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E9639D4-E3E2-4D34-9284-5A2195B3D0D7}" styleName="Világos stílus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Világos stílus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Világos stílus 3 – 1. jelölőszín">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Világos stílus 3 – 5. jelölőszín">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61" autoAdjust="0"/>
    <p:restoredTop sz="97423" autoAdjust="0"/>
  </p:normalViewPr>
  <p:slideViewPr>
    <p:cSldViewPr snapToGrid="0">
      <p:cViewPr varScale="1">
        <p:scale>
          <a:sx n="106" d="100"/>
          <a:sy n="106" d="100"/>
        </p:scale>
        <p:origin x="486" y="12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3" d="100"/>
          <a:sy n="113" d="100"/>
        </p:scale>
        <p:origin x="522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42FCB53-0038-428C-8652-09D390D65855}"/>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DE"/>
          </a:p>
        </p:txBody>
      </p:sp>
      <p:sp>
        <p:nvSpPr>
          <p:cNvPr id="3" name="Datumsplatzhalter 2">
            <a:extLst>
              <a:ext uri="{FF2B5EF4-FFF2-40B4-BE49-F238E27FC236}">
                <a16:creationId xmlns:a16="http://schemas.microsoft.com/office/drawing/2014/main" id="{1E966E2B-C930-4479-9D5F-5B18AF2214AB}"/>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D84A6553-AE86-4D0B-A392-F3E41391F235}" type="datetimeFigureOut">
              <a:rPr lang="de-DE"/>
              <a:pPr>
                <a:defRPr/>
              </a:pPr>
              <a:t>08.10.2026</a:t>
            </a:fld>
            <a:endParaRPr lang="de-DE"/>
          </a:p>
        </p:txBody>
      </p:sp>
      <p:sp>
        <p:nvSpPr>
          <p:cNvPr id="4" name="Fußzeilenplatzhalter 3">
            <a:extLst>
              <a:ext uri="{FF2B5EF4-FFF2-40B4-BE49-F238E27FC236}">
                <a16:creationId xmlns:a16="http://schemas.microsoft.com/office/drawing/2014/main" id="{17F32BC2-7D96-48D5-A95D-98BADD63A45E}"/>
              </a:ext>
            </a:extLst>
          </p:cNvPr>
          <p:cNvSpPr>
            <a:spLocks noGrp="1"/>
          </p:cNvSpPr>
          <p:nvPr>
            <p:ph type="ftr" sz="quarter" idx="2"/>
          </p:nvPr>
        </p:nvSpPr>
        <p:spPr>
          <a:xfrm>
            <a:off x="0" y="9428163"/>
            <a:ext cx="2946400" cy="49847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DE"/>
          </a:p>
        </p:txBody>
      </p:sp>
      <p:sp>
        <p:nvSpPr>
          <p:cNvPr id="5" name="Foliennummernplatzhalter 4">
            <a:extLst>
              <a:ext uri="{FF2B5EF4-FFF2-40B4-BE49-F238E27FC236}">
                <a16:creationId xmlns:a16="http://schemas.microsoft.com/office/drawing/2014/main" id="{445A9F1F-F658-42E4-93A7-1CA17D75073E}"/>
              </a:ext>
            </a:extLst>
          </p:cNvPr>
          <p:cNvSpPr>
            <a:spLocks noGrp="1"/>
          </p:cNvSpPr>
          <p:nvPr>
            <p:ph type="sldNum" sz="quarter" idx="3"/>
          </p:nvPr>
        </p:nvSpPr>
        <p:spPr>
          <a:xfrm>
            <a:off x="3849688" y="9428163"/>
            <a:ext cx="2946400" cy="49847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5355F2F-CAA9-44E9-8ED9-30D8F2A0E22E}" type="slidenum">
              <a:rPr lang="de-DE" altLang="hu-HU"/>
              <a:pPr>
                <a:defRPr/>
              </a:pPr>
              <a:t>‹#›</a:t>
            </a:fld>
            <a:endParaRPr lang="de-DE" altLang="hu-HU"/>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5E639AA-EA77-40A4-A1A7-2CA569CFD03C}"/>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DE"/>
          </a:p>
        </p:txBody>
      </p:sp>
      <p:sp>
        <p:nvSpPr>
          <p:cNvPr id="3" name="Datumsplatzhalter 2">
            <a:extLst>
              <a:ext uri="{FF2B5EF4-FFF2-40B4-BE49-F238E27FC236}">
                <a16:creationId xmlns:a16="http://schemas.microsoft.com/office/drawing/2014/main" id="{FCEA4B54-0C97-4157-A4DB-CA344B731501}"/>
              </a:ext>
            </a:extLst>
          </p:cNvPr>
          <p:cNvSpPr>
            <a:spLocks noGrp="1"/>
          </p:cNvSpPr>
          <p:nvPr>
            <p:ph type="dt" idx="1"/>
          </p:nvPr>
        </p:nvSpPr>
        <p:spPr>
          <a:xfrm>
            <a:off x="3849688" y="0"/>
            <a:ext cx="2946400" cy="498475"/>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124A2F57-12EF-463A-874B-0E6C4CE4E1E5}" type="datetimeFigureOut">
              <a:rPr lang="de-DE"/>
              <a:pPr>
                <a:defRPr/>
              </a:pPr>
              <a:t>08.10.2026</a:t>
            </a:fld>
            <a:endParaRPr lang="de-DE"/>
          </a:p>
        </p:txBody>
      </p:sp>
      <p:sp>
        <p:nvSpPr>
          <p:cNvPr id="4" name="Folienbildplatzhalter 3">
            <a:extLst>
              <a:ext uri="{FF2B5EF4-FFF2-40B4-BE49-F238E27FC236}">
                <a16:creationId xmlns:a16="http://schemas.microsoft.com/office/drawing/2014/main" id="{1B6D6136-2630-4C20-98D9-EAA073BF5844}"/>
              </a:ext>
            </a:extLst>
          </p:cNvPr>
          <p:cNvSpPr>
            <a:spLocks noGrp="1" noRot="1" noChangeAspect="1"/>
          </p:cNvSpPr>
          <p:nvPr>
            <p:ph type="sldImg" idx="2"/>
          </p:nvPr>
        </p:nvSpPr>
        <p:spPr>
          <a:xfrm>
            <a:off x="425450" y="1243013"/>
            <a:ext cx="5946775" cy="334645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8E9C5244-2459-483F-A87C-2DFC0E689FD9}"/>
              </a:ext>
            </a:extLst>
          </p:cNvPr>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D93EF187-8236-4651-9B65-80AD5460716E}"/>
              </a:ext>
            </a:extLst>
          </p:cNvPr>
          <p:cNvSpPr>
            <a:spLocks noGrp="1"/>
          </p:cNvSpPr>
          <p:nvPr>
            <p:ph type="ftr" sz="quarter" idx="4"/>
          </p:nvPr>
        </p:nvSpPr>
        <p:spPr>
          <a:xfrm>
            <a:off x="0" y="9428163"/>
            <a:ext cx="2946400" cy="49847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DE"/>
          </a:p>
        </p:txBody>
      </p:sp>
      <p:sp>
        <p:nvSpPr>
          <p:cNvPr id="7" name="Foliennummernplatzhalter 6">
            <a:extLst>
              <a:ext uri="{FF2B5EF4-FFF2-40B4-BE49-F238E27FC236}">
                <a16:creationId xmlns:a16="http://schemas.microsoft.com/office/drawing/2014/main" id="{2C6874EE-9C9E-4A09-93ED-BE01CEE3DD01}"/>
              </a:ext>
            </a:extLst>
          </p:cNvPr>
          <p:cNvSpPr>
            <a:spLocks noGrp="1"/>
          </p:cNvSpPr>
          <p:nvPr>
            <p:ph type="sldNum" sz="quarter" idx="5"/>
          </p:nvPr>
        </p:nvSpPr>
        <p:spPr>
          <a:xfrm>
            <a:off x="3849688" y="9428163"/>
            <a:ext cx="2946400" cy="49847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5BF78E3-EB65-4A5E-B5D9-9FB2D64AB3E1}" type="slidenum">
              <a:rPr lang="de-DE" altLang="hu-HU"/>
              <a:pPr>
                <a:defRPr/>
              </a:pPr>
              <a:t>‹#›</a:t>
            </a:fld>
            <a:endParaRPr lang="de-DE" altLang="hu-H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Diakép helye 1">
            <a:extLst>
              <a:ext uri="{FF2B5EF4-FFF2-40B4-BE49-F238E27FC236}">
                <a16:creationId xmlns:a16="http://schemas.microsoft.com/office/drawing/2014/main" id="{449E030B-0F72-4306-A4D4-6196AC2DC36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Jegyzetek helye 2">
            <a:extLst>
              <a:ext uri="{FF2B5EF4-FFF2-40B4-BE49-F238E27FC236}">
                <a16:creationId xmlns:a16="http://schemas.microsoft.com/office/drawing/2014/main" id="{9E047780-4688-4436-9E73-C16E5F88C98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hu-HU" altLang="hu-HU"/>
          </a:p>
        </p:txBody>
      </p:sp>
      <p:sp>
        <p:nvSpPr>
          <p:cNvPr id="20484" name="Dia számának helye 3">
            <a:extLst>
              <a:ext uri="{FF2B5EF4-FFF2-40B4-BE49-F238E27FC236}">
                <a16:creationId xmlns:a16="http://schemas.microsoft.com/office/drawing/2014/main" id="{6C44F875-AA5A-4CF7-BB32-F3CABDC6D1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E56695D5-FCAC-4248-AB49-A2354C5ED521}" type="slidenum">
              <a:rPr lang="de-DE" altLang="hu-HU" smtClean="0"/>
              <a:pPr/>
              <a:t>3</a:t>
            </a:fld>
            <a:endParaRPr lang="de-DE" altLang="hu-H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Diakép helye 1">
            <a:extLst>
              <a:ext uri="{FF2B5EF4-FFF2-40B4-BE49-F238E27FC236}">
                <a16:creationId xmlns:a16="http://schemas.microsoft.com/office/drawing/2014/main" id="{BD352702-33CC-48F8-A92C-00EC661934F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Jegyzetek helye 2">
            <a:extLst>
              <a:ext uri="{FF2B5EF4-FFF2-40B4-BE49-F238E27FC236}">
                <a16:creationId xmlns:a16="http://schemas.microsoft.com/office/drawing/2014/main" id="{BAD3A37D-526E-41DD-A7B7-513D789479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hu-HU" altLang="hu-HU"/>
          </a:p>
        </p:txBody>
      </p:sp>
      <p:sp>
        <p:nvSpPr>
          <p:cNvPr id="33796" name="Dia számának helye 3">
            <a:extLst>
              <a:ext uri="{FF2B5EF4-FFF2-40B4-BE49-F238E27FC236}">
                <a16:creationId xmlns:a16="http://schemas.microsoft.com/office/drawing/2014/main" id="{E75CA871-932D-4D08-99EC-9F7D67308C2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7423702D-3AEE-4720-926F-F7B47BE2BBB3}" type="slidenum">
              <a:rPr lang="de-DE" altLang="hu-HU" smtClean="0"/>
              <a:pPr/>
              <a:t>15</a:t>
            </a:fld>
            <a:endParaRPr lang="de-DE" altLang="hu-H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4" name="Rechteck 12">
            <a:extLst>
              <a:ext uri="{FF2B5EF4-FFF2-40B4-BE49-F238E27FC236}">
                <a16:creationId xmlns:a16="http://schemas.microsoft.com/office/drawing/2014/main" id="{5CF49F1D-8E0E-49A2-8AC4-A9383B4ED449}"/>
              </a:ext>
            </a:extLst>
          </p:cNvPr>
          <p:cNvSpPr/>
          <p:nvPr userDrawn="1"/>
        </p:nvSpPr>
        <p:spPr>
          <a:xfrm rot="10800000">
            <a:off x="-616688" y="-744281"/>
            <a:ext cx="13755172" cy="4919237"/>
          </a:xfrm>
          <a:prstGeom prst="rect">
            <a:avLst/>
          </a:prstGeom>
          <a:gradFill flip="none" rotWithShape="1">
            <a:gsLst>
              <a:gs pos="0">
                <a:schemeClr val="accent1">
                  <a:lumMod val="5000"/>
                  <a:lumOff val="95000"/>
                </a:schemeClr>
              </a:gs>
              <a:gs pos="100000">
                <a:schemeClr val="accent1">
                  <a:lumMod val="45000"/>
                  <a:lumOff val="55000"/>
                </a:schemeClr>
              </a:gs>
              <a:gs pos="98000">
                <a:schemeClr val="accent1">
                  <a:lumMod val="45000"/>
                  <a:lumOff val="55000"/>
                </a:schemeClr>
              </a:gs>
              <a:gs pos="100000">
                <a:schemeClr val="accent1">
                  <a:lumMod val="30000"/>
                  <a:lumOff val="70000"/>
                </a:schemeClr>
              </a:gs>
            </a:gsLst>
            <a:lin ang="5400000" scaled="1"/>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de-DE"/>
          </a:p>
        </p:txBody>
      </p:sp>
      <p:sp>
        <p:nvSpPr>
          <p:cNvPr id="3" name="Untertitel 2"/>
          <p:cNvSpPr>
            <a:spLocks noGrp="1"/>
          </p:cNvSpPr>
          <p:nvPr>
            <p:ph type="subTitle" idx="1"/>
          </p:nvPr>
        </p:nvSpPr>
        <p:spPr>
          <a:xfrm>
            <a:off x="926433" y="4287839"/>
            <a:ext cx="10339136"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7" name="Titel 6"/>
          <p:cNvSpPr>
            <a:spLocks noGrp="1"/>
          </p:cNvSpPr>
          <p:nvPr>
            <p:ph type="title"/>
          </p:nvPr>
        </p:nvSpPr>
        <p:spPr>
          <a:xfrm>
            <a:off x="926432" y="637674"/>
            <a:ext cx="10339136" cy="3537283"/>
          </a:xfrm>
        </p:spPr>
        <p:txBody>
          <a:bodyPr/>
          <a:lstStyle/>
          <a:p>
            <a:r>
              <a:rPr lang="de-DE"/>
              <a:t>Titelmasterformat durch Klicken bearbeiten</a:t>
            </a:r>
          </a:p>
        </p:txBody>
      </p:sp>
      <p:sp>
        <p:nvSpPr>
          <p:cNvPr id="5" name="Fußzeilenplatzhalter 7">
            <a:extLst>
              <a:ext uri="{FF2B5EF4-FFF2-40B4-BE49-F238E27FC236}">
                <a16:creationId xmlns:a16="http://schemas.microsoft.com/office/drawing/2014/main" id="{51B221CF-A4E0-4023-A3A9-1B97A02DA3F2}"/>
              </a:ext>
            </a:extLst>
          </p:cNvPr>
          <p:cNvSpPr>
            <a:spLocks noGrp="1"/>
          </p:cNvSpPr>
          <p:nvPr>
            <p:ph type="ftr" sz="quarter" idx="10"/>
          </p:nvPr>
        </p:nvSpPr>
        <p:spPr>
          <a:xfrm>
            <a:off x="927100" y="6492875"/>
            <a:ext cx="10337800" cy="365125"/>
          </a:xfrm>
        </p:spPr>
        <p:txBody>
          <a:bodyPr rtlCol="0"/>
          <a:lstStyle>
            <a:lvl1pPr fontAlgn="auto">
              <a:spcBef>
                <a:spcPts val="0"/>
              </a:spcBef>
              <a:spcAft>
                <a:spcPts val="0"/>
              </a:spcAft>
              <a:defRPr>
                <a:solidFill>
                  <a:schemeClr val="tx1">
                    <a:tint val="75000"/>
                  </a:schemeClr>
                </a:solidFill>
                <a:latin typeface="+mn-lt"/>
                <a:cs typeface="+mn-cs"/>
              </a:defRPr>
            </a:lvl1pPr>
          </a:lstStyle>
          <a:p>
            <a:pPr>
              <a:defRPr/>
            </a:pPr>
            <a:r>
              <a:rPr lang="de-DE"/>
              <a:t>9431 Fertőd Joseph Haydn u. 2     99/370-918     www.porpaczy.hu    porpaczy@porpaczy. hu</a:t>
            </a:r>
            <a:endParaRPr lang="de-DE" dirty="0"/>
          </a:p>
        </p:txBody>
      </p:sp>
    </p:spTree>
    <p:extLst>
      <p:ext uri="{BB962C8B-B14F-4D97-AF65-F5344CB8AC3E}">
        <p14:creationId xmlns:p14="http://schemas.microsoft.com/office/powerpoint/2010/main" val="4097048305"/>
      </p:ext>
    </p:extLst>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228600" indent="-228600">
              <a:defRPr lang="de-DE" sz="2800" kern="1200" dirty="0" smtClean="0">
                <a:solidFill>
                  <a:schemeClr val="tx1"/>
                </a:solidFill>
                <a:latin typeface="Tahoma" pitchFamily="34" charset="0"/>
                <a:ea typeface="Tahoma" pitchFamily="34" charset="0"/>
                <a:cs typeface="Tahoma" pitchFamily="34" charset="0"/>
              </a:defRPr>
            </a:lvl1pPr>
            <a:lvl2pPr marL="685800" indent="-228600">
              <a:defRPr lang="de-DE" sz="2400" kern="1200" dirty="0" smtClean="0">
                <a:solidFill>
                  <a:schemeClr val="tx1"/>
                </a:solidFill>
                <a:latin typeface="Tahoma" pitchFamily="34" charset="0"/>
                <a:ea typeface="Tahoma" pitchFamily="34" charset="0"/>
                <a:cs typeface="Tahoma" pitchFamily="34" charset="0"/>
              </a:defRPr>
            </a:lvl2pPr>
            <a:lvl3pPr marL="1143000" indent="-228600">
              <a:defRPr lang="de-DE" sz="2000" kern="1200" dirty="0" smtClean="0">
                <a:solidFill>
                  <a:schemeClr val="tx1"/>
                </a:solidFill>
                <a:latin typeface="Tahoma" pitchFamily="34" charset="0"/>
                <a:ea typeface="Tahoma" pitchFamily="34" charset="0"/>
                <a:cs typeface="Tahoma" pitchFamily="34" charset="0"/>
              </a:defRPr>
            </a:lvl3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 name="Titel 9"/>
          <p:cNvSpPr>
            <a:spLocks noGrp="1"/>
          </p:cNvSpPr>
          <p:nvPr>
            <p:ph type="title"/>
          </p:nvPr>
        </p:nvSpPr>
        <p:spPr/>
        <p:txBody>
          <a:bodyPr/>
          <a:lstStyle/>
          <a:p>
            <a:r>
              <a:rPr lang="de-DE" dirty="0"/>
              <a:t>Titelmasterformat durch Klicken bearbeiten</a:t>
            </a:r>
          </a:p>
        </p:txBody>
      </p:sp>
      <p:sp>
        <p:nvSpPr>
          <p:cNvPr id="4" name="Fußzeilenplatzhalter 4">
            <a:extLst>
              <a:ext uri="{FF2B5EF4-FFF2-40B4-BE49-F238E27FC236}">
                <a16:creationId xmlns:a16="http://schemas.microsoft.com/office/drawing/2014/main" id="{B433658D-BEE8-4CF8-98AA-384E1FD5BEDA}"/>
              </a:ext>
            </a:extLst>
          </p:cNvPr>
          <p:cNvSpPr>
            <a:spLocks noGrp="1"/>
          </p:cNvSpPr>
          <p:nvPr>
            <p:ph type="ftr" sz="quarter" idx="10"/>
          </p:nvPr>
        </p:nvSpPr>
        <p:spPr/>
        <p:txBody>
          <a:bodyPr/>
          <a:lstStyle>
            <a:lvl1pPr>
              <a:defRPr/>
            </a:lvl1pPr>
          </a:lstStyle>
          <a:p>
            <a:pPr>
              <a:defRPr/>
            </a:pPr>
            <a:r>
              <a:rPr lang="de-DE" altLang="hu-HU"/>
              <a:t>9431 Fertőd </a:t>
            </a:r>
            <a:r>
              <a:rPr lang="hu-HU" altLang="hu-HU"/>
              <a:t>Madách sétány 2/D</a:t>
            </a:r>
            <a:r>
              <a:rPr lang="de-DE" altLang="hu-HU"/>
              <a:t>     99/370-918     www.porpaczy.hu    porpaczy@porpaczy.hu</a:t>
            </a:r>
          </a:p>
        </p:txBody>
      </p:sp>
    </p:spTree>
    <p:extLst>
      <p:ext uri="{BB962C8B-B14F-4D97-AF65-F5344CB8AC3E}">
        <p14:creationId xmlns:p14="http://schemas.microsoft.com/office/powerpoint/2010/main" val="164925699"/>
      </p:ext>
    </p:extLst>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743200" y="1709738"/>
            <a:ext cx="8604249"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2743200" y="4589463"/>
            <a:ext cx="8604249"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Fußzeilenplatzhalter 4">
            <a:extLst>
              <a:ext uri="{FF2B5EF4-FFF2-40B4-BE49-F238E27FC236}">
                <a16:creationId xmlns:a16="http://schemas.microsoft.com/office/drawing/2014/main" id="{718DCC71-4569-4489-866A-E7056712DD49}"/>
              </a:ext>
            </a:extLst>
          </p:cNvPr>
          <p:cNvSpPr>
            <a:spLocks noGrp="1"/>
          </p:cNvSpPr>
          <p:nvPr>
            <p:ph type="ftr" sz="quarter" idx="10"/>
          </p:nvPr>
        </p:nvSpPr>
        <p:spPr/>
        <p:txBody>
          <a:bodyPr/>
          <a:lstStyle>
            <a:lvl1pPr>
              <a:defRPr/>
            </a:lvl1pPr>
          </a:lstStyle>
          <a:p>
            <a:pPr>
              <a:defRPr/>
            </a:pPr>
            <a:r>
              <a:rPr lang="de-DE" altLang="hu-HU"/>
              <a:t>9431 Fertőd </a:t>
            </a:r>
            <a:r>
              <a:rPr lang="hu-HU" altLang="hu-HU"/>
              <a:t>Madách sétány 2/D</a:t>
            </a:r>
            <a:r>
              <a:rPr lang="de-DE" altLang="hu-HU"/>
              <a:t>     99/370-918     www.porpaczy.hu    porpaczy@porpaczy.hu</a:t>
            </a:r>
          </a:p>
        </p:txBody>
      </p:sp>
    </p:spTree>
    <p:extLst>
      <p:ext uri="{BB962C8B-B14F-4D97-AF65-F5344CB8AC3E}">
        <p14:creationId xmlns:p14="http://schemas.microsoft.com/office/powerpoint/2010/main" val="1888016980"/>
      </p:ext>
    </p:extLst>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866702" y="1825625"/>
            <a:ext cx="4158915" cy="4351338"/>
          </a:xfrm>
        </p:spPr>
        <p:txBody>
          <a:bodyPr/>
          <a:lstStyle>
            <a:lvl1pPr marL="228600" indent="-228600">
              <a:defRPr lang="de-DE" sz="2800" kern="1200" dirty="0" smtClean="0">
                <a:solidFill>
                  <a:schemeClr val="tx1"/>
                </a:solidFill>
                <a:latin typeface="Tahoma" pitchFamily="34" charset="0"/>
                <a:ea typeface="Tahoma" pitchFamily="34" charset="0"/>
                <a:cs typeface="Tahoma" pitchFamily="34" charset="0"/>
              </a:defRPr>
            </a:lvl1pPr>
            <a:lvl2pPr marL="685800" indent="-228600">
              <a:defRPr lang="de-DE" sz="2400" kern="1200" dirty="0" smtClean="0">
                <a:solidFill>
                  <a:schemeClr val="tx1"/>
                </a:solidFill>
                <a:latin typeface="Tahoma" pitchFamily="34" charset="0"/>
                <a:ea typeface="Tahoma" pitchFamily="34" charset="0"/>
                <a:cs typeface="Tahoma" pitchFamily="34" charset="0"/>
              </a:defRPr>
            </a:lvl2pPr>
            <a:lvl3pPr marL="1143000" indent="-228600">
              <a:defRPr lang="de-DE" sz="2000" kern="1200" dirty="0" smtClean="0">
                <a:solidFill>
                  <a:schemeClr val="tx1"/>
                </a:solidFill>
                <a:latin typeface="Tahoma" pitchFamily="34" charset="0"/>
                <a:ea typeface="Tahoma" pitchFamily="34" charset="0"/>
                <a:cs typeface="Tahoma" pitchFamily="34" charset="0"/>
              </a:defRPr>
            </a:lvl3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7170822" y="1825625"/>
            <a:ext cx="4182978" cy="4351338"/>
          </a:xfrm>
        </p:spPr>
        <p:txBody>
          <a:bodyPr/>
          <a:lstStyle>
            <a:lvl1pPr marL="228600" indent="-228600">
              <a:defRPr lang="de-DE" sz="2800" kern="1200" dirty="0" smtClean="0">
                <a:solidFill>
                  <a:schemeClr val="tx1"/>
                </a:solidFill>
                <a:latin typeface="Tahoma" pitchFamily="34" charset="0"/>
                <a:ea typeface="Tahoma" pitchFamily="34" charset="0"/>
                <a:cs typeface="Tahoma" pitchFamily="34" charset="0"/>
              </a:defRPr>
            </a:lvl1pPr>
            <a:lvl2pPr marL="685800" indent="-228600">
              <a:defRPr lang="de-DE" sz="2400" kern="1200" dirty="0" smtClean="0">
                <a:solidFill>
                  <a:schemeClr val="tx1"/>
                </a:solidFill>
                <a:latin typeface="Tahoma" pitchFamily="34" charset="0"/>
                <a:ea typeface="Tahoma" pitchFamily="34" charset="0"/>
                <a:cs typeface="Tahoma" pitchFamily="34" charset="0"/>
              </a:defRPr>
            </a:lvl2pPr>
            <a:lvl3pPr marL="1143000" indent="-228600">
              <a:defRPr lang="de-DE" sz="2000" kern="1200" dirty="0" smtClean="0">
                <a:solidFill>
                  <a:schemeClr val="tx1"/>
                </a:solidFill>
                <a:latin typeface="Tahoma" pitchFamily="34" charset="0"/>
                <a:ea typeface="Tahoma" pitchFamily="34" charset="0"/>
                <a:cs typeface="Tahoma" pitchFamily="34" charset="0"/>
              </a:defRPr>
            </a:lvl3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a:extLst>
              <a:ext uri="{FF2B5EF4-FFF2-40B4-BE49-F238E27FC236}">
                <a16:creationId xmlns:a16="http://schemas.microsoft.com/office/drawing/2014/main" id="{FDDDAEA6-584E-4616-94B6-9FBD6E03991F}"/>
              </a:ext>
            </a:extLst>
          </p:cNvPr>
          <p:cNvSpPr>
            <a:spLocks noGrp="1"/>
          </p:cNvSpPr>
          <p:nvPr>
            <p:ph type="ftr" sz="quarter" idx="10"/>
          </p:nvPr>
        </p:nvSpPr>
        <p:spPr/>
        <p:txBody>
          <a:bodyPr/>
          <a:lstStyle>
            <a:lvl1pPr>
              <a:defRPr/>
            </a:lvl1pPr>
          </a:lstStyle>
          <a:p>
            <a:pPr>
              <a:defRPr/>
            </a:pPr>
            <a:r>
              <a:rPr lang="de-DE" altLang="hu-HU"/>
              <a:t>9431 Fertőd </a:t>
            </a:r>
            <a:r>
              <a:rPr lang="hu-HU" altLang="hu-HU"/>
              <a:t>Madách sétány 2/D</a:t>
            </a:r>
            <a:r>
              <a:rPr lang="de-DE" altLang="hu-HU"/>
              <a:t>     99/370-918     www.porpaczy.hu    porpaczy@porpaczy.hu</a:t>
            </a:r>
          </a:p>
        </p:txBody>
      </p:sp>
    </p:spTree>
    <p:extLst>
      <p:ext uri="{BB962C8B-B14F-4D97-AF65-F5344CB8AC3E}">
        <p14:creationId xmlns:p14="http://schemas.microsoft.com/office/powerpoint/2010/main" val="3942821338"/>
      </p:ext>
    </p:extLst>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2671010" y="365125"/>
            <a:ext cx="8684377" cy="1325563"/>
          </a:xfrm>
        </p:spPr>
        <p:txBody>
          <a:bodyPr/>
          <a:lstStyle/>
          <a:p>
            <a:r>
              <a:rPr lang="de-DE" dirty="0"/>
              <a:t>Titelmasterformat durch Klicken bearbeiten</a:t>
            </a:r>
          </a:p>
        </p:txBody>
      </p:sp>
      <p:sp>
        <p:nvSpPr>
          <p:cNvPr id="3" name="Textplatzhalter 2"/>
          <p:cNvSpPr>
            <a:spLocks noGrp="1"/>
          </p:cNvSpPr>
          <p:nvPr>
            <p:ph type="body" idx="1"/>
          </p:nvPr>
        </p:nvSpPr>
        <p:spPr>
          <a:xfrm>
            <a:off x="2671008" y="1681163"/>
            <a:ext cx="4295275" cy="823912"/>
          </a:xfrm>
        </p:spPr>
        <p:txBody>
          <a:bodyPr anchor="b">
            <a:noAutofit/>
          </a:bodyPr>
          <a:lstStyle>
            <a:lvl1pPr marL="0" indent="0">
              <a:buNone/>
              <a:defRPr sz="2500" b="0">
                <a:solidFill>
                  <a:schemeClr val="accent5">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2671009" y="2505075"/>
            <a:ext cx="4295274" cy="3684588"/>
          </a:xfrm>
        </p:spPr>
        <p:txBody>
          <a:bodyPr/>
          <a:lstStyle>
            <a:lvl1pPr marL="228600" indent="-228600">
              <a:defRPr lang="de-DE" sz="2800" kern="1200" dirty="0" smtClean="0">
                <a:solidFill>
                  <a:schemeClr val="tx1"/>
                </a:solidFill>
                <a:latin typeface="Tahoma" pitchFamily="34" charset="0"/>
                <a:ea typeface="Tahoma" pitchFamily="34" charset="0"/>
                <a:cs typeface="Tahoma" pitchFamily="34" charset="0"/>
              </a:defRPr>
            </a:lvl1pPr>
            <a:lvl2pPr marL="685800" indent="-228600">
              <a:defRPr lang="de-DE" sz="2400" kern="1200" dirty="0" smtClean="0">
                <a:solidFill>
                  <a:schemeClr val="tx1"/>
                </a:solidFill>
                <a:latin typeface="Tahoma" pitchFamily="34" charset="0"/>
                <a:ea typeface="Tahoma" pitchFamily="34" charset="0"/>
                <a:cs typeface="Tahoma" pitchFamily="34" charset="0"/>
              </a:defRPr>
            </a:lvl2pPr>
            <a:lvl3pPr marL="1143000" indent="-228600">
              <a:defRPr lang="de-DE" sz="2000" kern="1200" dirty="0" smtClean="0">
                <a:solidFill>
                  <a:schemeClr val="tx1"/>
                </a:solidFill>
                <a:latin typeface="Tahoma" pitchFamily="34" charset="0"/>
                <a:ea typeface="Tahoma" pitchFamily="34" charset="0"/>
                <a:cs typeface="Tahoma" pitchFamily="34" charset="0"/>
              </a:defRPr>
            </a:lvl3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7074568" y="1681163"/>
            <a:ext cx="4280819" cy="823912"/>
          </a:xfrm>
        </p:spPr>
        <p:txBody>
          <a:bodyPr anchor="b"/>
          <a:lstStyle>
            <a:lvl1pPr marL="0" indent="0">
              <a:buNone/>
              <a:defRPr lang="de-DE" sz="2500" b="0" kern="1200" dirty="0" smtClean="0">
                <a:solidFill>
                  <a:schemeClr val="accent5">
                    <a:lumMod val="50000"/>
                  </a:schemeClr>
                </a:solidFill>
                <a:latin typeface="Tahoma" pitchFamily="34" charset="0"/>
                <a:ea typeface="Tahoma" pitchFamily="34" charset="0"/>
                <a:cs typeface="Tahom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6" name="Inhaltsplatzhalter 5"/>
          <p:cNvSpPr>
            <a:spLocks noGrp="1"/>
          </p:cNvSpPr>
          <p:nvPr>
            <p:ph sz="quarter" idx="4"/>
          </p:nvPr>
        </p:nvSpPr>
        <p:spPr>
          <a:xfrm>
            <a:off x="7074568" y="2505075"/>
            <a:ext cx="4280820" cy="3684588"/>
          </a:xfrm>
        </p:spPr>
        <p:txBody>
          <a:bodyPr/>
          <a:lstStyle>
            <a:lvl1pPr marL="228600" indent="-228600">
              <a:defRPr lang="de-DE" sz="2800" kern="1200" dirty="0" smtClean="0">
                <a:solidFill>
                  <a:schemeClr val="tx1"/>
                </a:solidFill>
                <a:latin typeface="Tahoma" pitchFamily="34" charset="0"/>
                <a:ea typeface="Tahoma" pitchFamily="34" charset="0"/>
                <a:cs typeface="Tahoma" pitchFamily="34" charset="0"/>
              </a:defRPr>
            </a:lvl1pPr>
            <a:lvl2pPr marL="685800" indent="-228600">
              <a:defRPr lang="de-DE" sz="2400" kern="1200" dirty="0" smtClean="0">
                <a:solidFill>
                  <a:schemeClr val="tx1"/>
                </a:solidFill>
                <a:latin typeface="Tahoma" pitchFamily="34" charset="0"/>
                <a:ea typeface="Tahoma" pitchFamily="34" charset="0"/>
                <a:cs typeface="Tahoma" pitchFamily="34" charset="0"/>
              </a:defRPr>
            </a:lvl2pPr>
            <a:lvl3pPr marL="1143000" indent="-228600">
              <a:defRPr lang="de-DE" sz="2000" kern="1200" dirty="0" smtClean="0">
                <a:solidFill>
                  <a:schemeClr val="tx1"/>
                </a:solidFill>
                <a:latin typeface="Tahoma" pitchFamily="34" charset="0"/>
                <a:ea typeface="Tahoma" pitchFamily="34" charset="0"/>
                <a:cs typeface="Tahoma" pitchFamily="34" charset="0"/>
              </a:defRPr>
            </a:lvl3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ußzeilenplatzhalter 4">
            <a:extLst>
              <a:ext uri="{FF2B5EF4-FFF2-40B4-BE49-F238E27FC236}">
                <a16:creationId xmlns:a16="http://schemas.microsoft.com/office/drawing/2014/main" id="{A235E248-4F4B-4DA7-A485-FC87C30136AE}"/>
              </a:ext>
            </a:extLst>
          </p:cNvPr>
          <p:cNvSpPr>
            <a:spLocks noGrp="1"/>
          </p:cNvSpPr>
          <p:nvPr>
            <p:ph type="ftr" sz="quarter" idx="10"/>
          </p:nvPr>
        </p:nvSpPr>
        <p:spPr/>
        <p:txBody>
          <a:bodyPr/>
          <a:lstStyle>
            <a:lvl1pPr>
              <a:defRPr/>
            </a:lvl1pPr>
          </a:lstStyle>
          <a:p>
            <a:pPr>
              <a:defRPr/>
            </a:pPr>
            <a:r>
              <a:rPr lang="de-DE" altLang="hu-HU"/>
              <a:t>9431 Fertőd Joseph Haydn u. 2     99/370-918     www.porpaczy.hu    porpaczy@porpaczy.hu</a:t>
            </a:r>
          </a:p>
        </p:txBody>
      </p:sp>
    </p:spTree>
    <p:extLst>
      <p:ext uri="{BB962C8B-B14F-4D97-AF65-F5344CB8AC3E}">
        <p14:creationId xmlns:p14="http://schemas.microsoft.com/office/powerpoint/2010/main" val="2255071873"/>
      </p:ext>
    </p:extLst>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a:extLst>
              <a:ext uri="{FF2B5EF4-FFF2-40B4-BE49-F238E27FC236}">
                <a16:creationId xmlns:a16="http://schemas.microsoft.com/office/drawing/2014/main" id="{9F3A9E6A-B202-4997-AC3A-8A521FB3AE3B}"/>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de-DE"/>
          </a:p>
        </p:txBody>
      </p:sp>
      <p:sp>
        <p:nvSpPr>
          <p:cNvPr id="4" name="Foliennummernplatzhalter 4">
            <a:extLst>
              <a:ext uri="{FF2B5EF4-FFF2-40B4-BE49-F238E27FC236}">
                <a16:creationId xmlns:a16="http://schemas.microsoft.com/office/drawing/2014/main" id="{663C097A-C949-48EC-9E12-9117F279AE2B}"/>
              </a:ext>
            </a:extLst>
          </p:cNvPr>
          <p:cNvSpPr>
            <a:spLocks noGrp="1"/>
          </p:cNvSpPr>
          <p:nvPr>
            <p:ph type="sldNum" sz="quarter" idx="11"/>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3537E361-2B40-420C-9317-4296D7EE88EB}" type="slidenum">
              <a:rPr lang="de-DE" altLang="hu-HU"/>
              <a:pPr>
                <a:defRPr/>
              </a:pPr>
              <a:t>‹#›</a:t>
            </a:fld>
            <a:endParaRPr lang="de-DE" altLang="hu-HU"/>
          </a:p>
        </p:txBody>
      </p:sp>
      <p:sp>
        <p:nvSpPr>
          <p:cNvPr id="5" name="Fußzeilenplatzhalter 4">
            <a:extLst>
              <a:ext uri="{FF2B5EF4-FFF2-40B4-BE49-F238E27FC236}">
                <a16:creationId xmlns:a16="http://schemas.microsoft.com/office/drawing/2014/main" id="{5EEA140B-F126-42FB-AC12-8652A97C5A6B}"/>
              </a:ext>
            </a:extLst>
          </p:cNvPr>
          <p:cNvSpPr>
            <a:spLocks noGrp="1"/>
          </p:cNvSpPr>
          <p:nvPr>
            <p:ph type="ftr" sz="quarter" idx="12"/>
          </p:nvPr>
        </p:nvSpPr>
        <p:spPr/>
        <p:txBody>
          <a:bodyPr/>
          <a:lstStyle>
            <a:lvl1pPr>
              <a:defRPr/>
            </a:lvl1pPr>
          </a:lstStyle>
          <a:p>
            <a:pPr>
              <a:defRPr/>
            </a:pPr>
            <a:r>
              <a:rPr lang="de-DE" altLang="hu-HU"/>
              <a:t>9431 Fertőd </a:t>
            </a:r>
            <a:r>
              <a:rPr lang="hu-HU" altLang="hu-HU"/>
              <a:t>Madách sétány 2/D</a:t>
            </a:r>
            <a:r>
              <a:rPr lang="de-DE" altLang="hu-HU"/>
              <a:t>     99/370-918     www.porpaczy.hu    porpaczy@porpaczy.hu</a:t>
            </a:r>
          </a:p>
        </p:txBody>
      </p:sp>
    </p:spTree>
    <p:extLst>
      <p:ext uri="{BB962C8B-B14F-4D97-AF65-F5344CB8AC3E}">
        <p14:creationId xmlns:p14="http://schemas.microsoft.com/office/powerpoint/2010/main" val="2633727396"/>
      </p:ext>
    </p:extLst>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26BDAD88-4701-45D2-B2B7-C2C7722058A3}"/>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de-DE"/>
          </a:p>
        </p:txBody>
      </p:sp>
      <p:sp>
        <p:nvSpPr>
          <p:cNvPr id="3" name="Foliennummernplatzhalter 3">
            <a:extLst>
              <a:ext uri="{FF2B5EF4-FFF2-40B4-BE49-F238E27FC236}">
                <a16:creationId xmlns:a16="http://schemas.microsoft.com/office/drawing/2014/main" id="{D96DA4F3-2738-4960-B36D-AA973E55FA72}"/>
              </a:ext>
            </a:extLst>
          </p:cNvPr>
          <p:cNvSpPr>
            <a:spLocks noGrp="1"/>
          </p:cNvSpPr>
          <p:nvPr>
            <p:ph type="sldNum" sz="quarter" idx="11"/>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8714F3B0-B682-4023-B91A-E0CC5D2ED5D0}" type="slidenum">
              <a:rPr lang="de-DE" altLang="hu-HU"/>
              <a:pPr>
                <a:defRPr/>
              </a:pPr>
              <a:t>‹#›</a:t>
            </a:fld>
            <a:endParaRPr lang="de-DE" altLang="hu-HU"/>
          </a:p>
        </p:txBody>
      </p:sp>
      <p:sp>
        <p:nvSpPr>
          <p:cNvPr id="4" name="Fußzeilenplatzhalter 4">
            <a:extLst>
              <a:ext uri="{FF2B5EF4-FFF2-40B4-BE49-F238E27FC236}">
                <a16:creationId xmlns:a16="http://schemas.microsoft.com/office/drawing/2014/main" id="{A96BBADB-C4A4-4034-8C86-9015F638C2CA}"/>
              </a:ext>
            </a:extLst>
          </p:cNvPr>
          <p:cNvSpPr>
            <a:spLocks noGrp="1"/>
          </p:cNvSpPr>
          <p:nvPr>
            <p:ph type="ftr" sz="quarter" idx="12"/>
          </p:nvPr>
        </p:nvSpPr>
        <p:spPr/>
        <p:txBody>
          <a:bodyPr/>
          <a:lstStyle>
            <a:lvl1pPr>
              <a:defRPr/>
            </a:lvl1pPr>
          </a:lstStyle>
          <a:p>
            <a:pPr>
              <a:defRPr/>
            </a:pPr>
            <a:r>
              <a:rPr lang="de-DE" altLang="hu-HU"/>
              <a:t>9431 Fertőd </a:t>
            </a:r>
            <a:r>
              <a:rPr lang="hu-HU" altLang="hu-HU"/>
              <a:t>Madách sétány 2/D</a:t>
            </a:r>
            <a:r>
              <a:rPr lang="de-DE" altLang="hu-HU"/>
              <a:t>    99/370-918     www.porpaczy.hu    porpaczy@porpaczy.hu</a:t>
            </a:r>
          </a:p>
        </p:txBody>
      </p:sp>
    </p:spTree>
    <p:extLst>
      <p:ext uri="{BB962C8B-B14F-4D97-AF65-F5344CB8AC3E}">
        <p14:creationId xmlns:p14="http://schemas.microsoft.com/office/powerpoint/2010/main" val="1440556068"/>
      </p:ext>
    </p:extLst>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a:extLst>
              <a:ext uri="{FF2B5EF4-FFF2-40B4-BE49-F238E27FC236}">
                <a16:creationId xmlns:a16="http://schemas.microsoft.com/office/drawing/2014/main" id="{8F751ECD-886D-4A6A-B83A-F248E1B20929}"/>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de-DE"/>
          </a:p>
        </p:txBody>
      </p:sp>
      <p:sp>
        <p:nvSpPr>
          <p:cNvPr id="6" name="Foliennummernplatzhalter 6">
            <a:extLst>
              <a:ext uri="{FF2B5EF4-FFF2-40B4-BE49-F238E27FC236}">
                <a16:creationId xmlns:a16="http://schemas.microsoft.com/office/drawing/2014/main" id="{7AF90764-B4B2-4E8C-9F59-61C74525EC40}"/>
              </a:ext>
            </a:extLst>
          </p:cNvPr>
          <p:cNvSpPr>
            <a:spLocks noGrp="1"/>
          </p:cNvSpPr>
          <p:nvPr>
            <p:ph type="sldNum" sz="quarter" idx="11"/>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A63E2F2F-6830-4BBA-AC42-E38EA9ADF403}" type="slidenum">
              <a:rPr lang="de-DE" altLang="hu-HU"/>
              <a:pPr>
                <a:defRPr/>
              </a:pPr>
              <a:t>‹#›</a:t>
            </a:fld>
            <a:endParaRPr lang="de-DE" altLang="hu-HU"/>
          </a:p>
        </p:txBody>
      </p:sp>
      <p:sp>
        <p:nvSpPr>
          <p:cNvPr id="7" name="Fußzeilenplatzhalter 4">
            <a:extLst>
              <a:ext uri="{FF2B5EF4-FFF2-40B4-BE49-F238E27FC236}">
                <a16:creationId xmlns:a16="http://schemas.microsoft.com/office/drawing/2014/main" id="{A5EE8F42-A020-4D78-A830-4347CF3A3829}"/>
              </a:ext>
            </a:extLst>
          </p:cNvPr>
          <p:cNvSpPr>
            <a:spLocks noGrp="1"/>
          </p:cNvSpPr>
          <p:nvPr>
            <p:ph type="ftr" sz="quarter" idx="12"/>
          </p:nvPr>
        </p:nvSpPr>
        <p:spPr/>
        <p:txBody>
          <a:bodyPr/>
          <a:lstStyle>
            <a:lvl1pPr>
              <a:defRPr/>
            </a:lvl1pPr>
          </a:lstStyle>
          <a:p>
            <a:pPr>
              <a:defRPr/>
            </a:pPr>
            <a:r>
              <a:rPr lang="de-DE" altLang="hu-HU"/>
              <a:t>9431 Fertőd </a:t>
            </a:r>
            <a:r>
              <a:rPr lang="hu-HU" altLang="hu-HU"/>
              <a:t>Madách sétány 2/D</a:t>
            </a:r>
            <a:r>
              <a:rPr lang="de-DE" altLang="hu-HU"/>
              <a:t> </a:t>
            </a:r>
            <a:r>
              <a:rPr lang="hu-HU" altLang="hu-HU"/>
              <a:t> </a:t>
            </a:r>
            <a:r>
              <a:rPr lang="de-DE" altLang="hu-HU"/>
              <a:t>99/370-918     www.porpaczy.hu    porpaczy@porpaczy. hu</a:t>
            </a:r>
          </a:p>
        </p:txBody>
      </p:sp>
    </p:spTree>
    <p:extLst>
      <p:ext uri="{BB962C8B-B14F-4D97-AF65-F5344CB8AC3E}">
        <p14:creationId xmlns:p14="http://schemas.microsoft.com/office/powerpoint/2010/main" val="1533295477"/>
      </p:ext>
    </p:extLst>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a:extLst>
              <a:ext uri="{FF2B5EF4-FFF2-40B4-BE49-F238E27FC236}">
                <a16:creationId xmlns:a16="http://schemas.microsoft.com/office/drawing/2014/main" id="{3AFFC385-4AB6-4AE1-B964-DED40010F3F4}"/>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de-DE"/>
          </a:p>
        </p:txBody>
      </p:sp>
      <p:sp>
        <p:nvSpPr>
          <p:cNvPr id="6" name="Foliennummernplatzhalter 6">
            <a:extLst>
              <a:ext uri="{FF2B5EF4-FFF2-40B4-BE49-F238E27FC236}">
                <a16:creationId xmlns:a16="http://schemas.microsoft.com/office/drawing/2014/main" id="{D93A1CC1-B659-43B8-A857-8D725969EF34}"/>
              </a:ext>
            </a:extLst>
          </p:cNvPr>
          <p:cNvSpPr>
            <a:spLocks noGrp="1"/>
          </p:cNvSpPr>
          <p:nvPr>
            <p:ph type="sldNum" sz="quarter" idx="11"/>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57EABC29-0913-4F18-8243-10F6C23F093E}" type="slidenum">
              <a:rPr lang="de-DE" altLang="hu-HU"/>
              <a:pPr>
                <a:defRPr/>
              </a:pPr>
              <a:t>‹#›</a:t>
            </a:fld>
            <a:endParaRPr lang="de-DE" altLang="hu-HU"/>
          </a:p>
        </p:txBody>
      </p:sp>
      <p:sp>
        <p:nvSpPr>
          <p:cNvPr id="7" name="Fußzeilenplatzhalter 4">
            <a:extLst>
              <a:ext uri="{FF2B5EF4-FFF2-40B4-BE49-F238E27FC236}">
                <a16:creationId xmlns:a16="http://schemas.microsoft.com/office/drawing/2014/main" id="{722260E8-A316-42E8-BDD2-ACCEEDE79844}"/>
              </a:ext>
            </a:extLst>
          </p:cNvPr>
          <p:cNvSpPr>
            <a:spLocks noGrp="1"/>
          </p:cNvSpPr>
          <p:nvPr>
            <p:ph type="ftr" sz="quarter" idx="12"/>
          </p:nvPr>
        </p:nvSpPr>
        <p:spPr/>
        <p:txBody>
          <a:bodyPr/>
          <a:lstStyle>
            <a:lvl1pPr>
              <a:defRPr/>
            </a:lvl1pPr>
          </a:lstStyle>
          <a:p>
            <a:pPr>
              <a:defRPr/>
            </a:pPr>
            <a:r>
              <a:rPr lang="de-DE" altLang="hu-HU"/>
              <a:t>9431 Fertőd </a:t>
            </a:r>
            <a:r>
              <a:rPr lang="hu-HU" altLang="hu-HU"/>
              <a:t>Madách sétány 2/D</a:t>
            </a:r>
            <a:r>
              <a:rPr lang="de-DE" altLang="hu-HU"/>
              <a:t>     99/370-918     www.porpaczy.hu    porpaczy@porpaczy. hu</a:t>
            </a:r>
          </a:p>
        </p:txBody>
      </p:sp>
    </p:spTree>
    <p:extLst>
      <p:ext uri="{BB962C8B-B14F-4D97-AF65-F5344CB8AC3E}">
        <p14:creationId xmlns:p14="http://schemas.microsoft.com/office/powerpoint/2010/main" val="2030163881"/>
      </p:ext>
    </p:extLst>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411D4DB-19FF-4366-BDC2-2B9F22EDD4C3}"/>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de-DE"/>
          </a:p>
        </p:txBody>
      </p:sp>
      <p:sp>
        <p:nvSpPr>
          <p:cNvPr id="5" name="Foliennummernplatzhalter 5">
            <a:extLst>
              <a:ext uri="{FF2B5EF4-FFF2-40B4-BE49-F238E27FC236}">
                <a16:creationId xmlns:a16="http://schemas.microsoft.com/office/drawing/2014/main" id="{261C97E0-59C4-43FA-AE43-4E74B0D24DEF}"/>
              </a:ext>
            </a:extLst>
          </p:cNvPr>
          <p:cNvSpPr>
            <a:spLocks noGrp="1"/>
          </p:cNvSpPr>
          <p:nvPr>
            <p:ph type="sldNum" sz="quarter" idx="11"/>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ABA75F1C-60F9-4569-B280-79F9D495C462}" type="slidenum">
              <a:rPr lang="de-DE" altLang="hu-HU"/>
              <a:pPr>
                <a:defRPr/>
              </a:pPr>
              <a:t>‹#›</a:t>
            </a:fld>
            <a:endParaRPr lang="de-DE" altLang="hu-HU"/>
          </a:p>
        </p:txBody>
      </p:sp>
      <p:sp>
        <p:nvSpPr>
          <p:cNvPr id="6" name="Fußzeilenplatzhalter 4">
            <a:extLst>
              <a:ext uri="{FF2B5EF4-FFF2-40B4-BE49-F238E27FC236}">
                <a16:creationId xmlns:a16="http://schemas.microsoft.com/office/drawing/2014/main" id="{E9EA6CF8-EF27-46D8-8291-6D1BAA2EB4C5}"/>
              </a:ext>
            </a:extLst>
          </p:cNvPr>
          <p:cNvSpPr>
            <a:spLocks noGrp="1"/>
          </p:cNvSpPr>
          <p:nvPr>
            <p:ph type="ftr" sz="quarter" idx="12"/>
          </p:nvPr>
        </p:nvSpPr>
        <p:spPr/>
        <p:txBody>
          <a:bodyPr/>
          <a:lstStyle>
            <a:lvl1pPr>
              <a:defRPr/>
            </a:lvl1pPr>
          </a:lstStyle>
          <a:p>
            <a:pPr>
              <a:defRPr/>
            </a:pPr>
            <a:r>
              <a:rPr lang="de-DE" altLang="hu-HU"/>
              <a:t>9431 Fertőd </a:t>
            </a:r>
            <a:r>
              <a:rPr lang="hu-HU" altLang="hu-HU"/>
              <a:t>Madách sétány 2/D</a:t>
            </a:r>
            <a:r>
              <a:rPr lang="de-DE" altLang="hu-HU"/>
              <a:t>    99/370-918     www.porpaczy.hu    porpaczy@porpaczy. hu</a:t>
            </a:r>
          </a:p>
        </p:txBody>
      </p:sp>
    </p:spTree>
    <p:extLst>
      <p:ext uri="{BB962C8B-B14F-4D97-AF65-F5344CB8AC3E}">
        <p14:creationId xmlns:p14="http://schemas.microsoft.com/office/powerpoint/2010/main" val="3496081386"/>
      </p:ext>
    </p:extLst>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0EE1333-88C4-483E-AB38-C9EC95D52448}"/>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de-DE"/>
          </a:p>
        </p:txBody>
      </p:sp>
      <p:sp>
        <p:nvSpPr>
          <p:cNvPr id="5" name="Foliennummernplatzhalter 5">
            <a:extLst>
              <a:ext uri="{FF2B5EF4-FFF2-40B4-BE49-F238E27FC236}">
                <a16:creationId xmlns:a16="http://schemas.microsoft.com/office/drawing/2014/main" id="{BDEEBEFE-B0C6-4C82-AA22-569734F1E584}"/>
              </a:ext>
            </a:extLst>
          </p:cNvPr>
          <p:cNvSpPr>
            <a:spLocks noGrp="1"/>
          </p:cNvSpPr>
          <p:nvPr>
            <p:ph type="sldNum" sz="quarter" idx="11"/>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AF366C6-1E16-4143-AAD7-E97CC7D0BAF6}" type="slidenum">
              <a:rPr lang="de-DE" altLang="hu-HU"/>
              <a:pPr>
                <a:defRPr/>
              </a:pPr>
              <a:t>‹#›</a:t>
            </a:fld>
            <a:endParaRPr lang="de-DE" altLang="hu-HU"/>
          </a:p>
        </p:txBody>
      </p:sp>
      <p:sp>
        <p:nvSpPr>
          <p:cNvPr id="6" name="Fußzeilenplatzhalter 4">
            <a:extLst>
              <a:ext uri="{FF2B5EF4-FFF2-40B4-BE49-F238E27FC236}">
                <a16:creationId xmlns:a16="http://schemas.microsoft.com/office/drawing/2014/main" id="{A538FA46-D578-4D03-93EB-D1A2E0DFEE5F}"/>
              </a:ext>
            </a:extLst>
          </p:cNvPr>
          <p:cNvSpPr>
            <a:spLocks noGrp="1"/>
          </p:cNvSpPr>
          <p:nvPr>
            <p:ph type="ftr" sz="quarter" idx="12"/>
          </p:nvPr>
        </p:nvSpPr>
        <p:spPr/>
        <p:txBody>
          <a:bodyPr/>
          <a:lstStyle>
            <a:lvl1pPr>
              <a:defRPr/>
            </a:lvl1pPr>
          </a:lstStyle>
          <a:p>
            <a:pPr>
              <a:defRPr/>
            </a:pPr>
            <a:r>
              <a:rPr lang="de-DE" altLang="hu-HU"/>
              <a:t>9431 Fertőd </a:t>
            </a:r>
            <a:r>
              <a:rPr lang="hu-HU" altLang="hu-HU"/>
              <a:t>Madách sétány 2/D</a:t>
            </a:r>
            <a:r>
              <a:rPr lang="de-DE" altLang="hu-HU"/>
              <a:t>    99/370-918     www.porpaczy.hu    porpaczy@porpaczy. hu</a:t>
            </a:r>
          </a:p>
        </p:txBody>
      </p:sp>
    </p:spTree>
    <p:extLst>
      <p:ext uri="{BB962C8B-B14F-4D97-AF65-F5344CB8AC3E}">
        <p14:creationId xmlns:p14="http://schemas.microsoft.com/office/powerpoint/2010/main" val="1200649765"/>
      </p:ext>
    </p:extLst>
  </p:cSld>
  <p:clrMapOvr>
    <a:masterClrMapping/>
  </p:clrMapOvr>
  <p:transition spd="slow">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elfolie">
    <p:spTree>
      <p:nvGrpSpPr>
        <p:cNvPr id="1" name=""/>
        <p:cNvGrpSpPr/>
        <p:nvPr/>
      </p:nvGrpSpPr>
      <p:grpSpPr>
        <a:xfrm>
          <a:off x="0" y="0"/>
          <a:ext cx="0" cy="0"/>
          <a:chOff x="0" y="0"/>
          <a:chExt cx="0" cy="0"/>
        </a:xfrm>
      </p:grpSpPr>
      <p:sp>
        <p:nvSpPr>
          <p:cNvPr id="4" name="Rechteck 12">
            <a:extLst>
              <a:ext uri="{FF2B5EF4-FFF2-40B4-BE49-F238E27FC236}">
                <a16:creationId xmlns:a16="http://schemas.microsoft.com/office/drawing/2014/main" id="{E1D14DFA-A2DE-41B6-B8FD-17C5A15A3B47}"/>
              </a:ext>
            </a:extLst>
          </p:cNvPr>
          <p:cNvSpPr/>
          <p:nvPr userDrawn="1"/>
        </p:nvSpPr>
        <p:spPr>
          <a:xfrm rot="10800000">
            <a:off x="-616688" y="-744281"/>
            <a:ext cx="13755172" cy="4919237"/>
          </a:xfrm>
          <a:prstGeom prst="rect">
            <a:avLst/>
          </a:prstGeom>
          <a:gradFill flip="none" rotWithShape="1">
            <a:gsLst>
              <a:gs pos="0">
                <a:schemeClr val="accent1">
                  <a:lumMod val="5000"/>
                  <a:lumOff val="95000"/>
                </a:schemeClr>
              </a:gs>
              <a:gs pos="100000">
                <a:schemeClr val="accent1">
                  <a:lumMod val="45000"/>
                  <a:lumOff val="55000"/>
                </a:schemeClr>
              </a:gs>
              <a:gs pos="98000">
                <a:schemeClr val="accent1">
                  <a:lumMod val="45000"/>
                  <a:lumOff val="55000"/>
                </a:schemeClr>
              </a:gs>
              <a:gs pos="100000">
                <a:schemeClr val="accent1">
                  <a:lumMod val="30000"/>
                  <a:lumOff val="70000"/>
                </a:schemeClr>
              </a:gs>
            </a:gsLst>
            <a:lin ang="5400000" scaled="1"/>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de-DE">
              <a:solidFill>
                <a:prstClr val="white"/>
              </a:solidFill>
            </a:endParaRPr>
          </a:p>
        </p:txBody>
      </p:sp>
      <p:sp>
        <p:nvSpPr>
          <p:cNvPr id="3" name="Untertitel 2"/>
          <p:cNvSpPr>
            <a:spLocks noGrp="1"/>
          </p:cNvSpPr>
          <p:nvPr>
            <p:ph type="subTitle" idx="1"/>
          </p:nvPr>
        </p:nvSpPr>
        <p:spPr>
          <a:xfrm>
            <a:off x="926433" y="4287839"/>
            <a:ext cx="10339136"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7" name="Titel 6"/>
          <p:cNvSpPr>
            <a:spLocks noGrp="1"/>
          </p:cNvSpPr>
          <p:nvPr>
            <p:ph type="title"/>
          </p:nvPr>
        </p:nvSpPr>
        <p:spPr>
          <a:xfrm>
            <a:off x="926432" y="637674"/>
            <a:ext cx="10339136" cy="3537283"/>
          </a:xfrm>
        </p:spPr>
        <p:txBody>
          <a:bodyPr/>
          <a:lstStyle/>
          <a:p>
            <a:r>
              <a:rPr lang="de-DE"/>
              <a:t>Titelmasterformat durch Klicken bearbeiten</a:t>
            </a:r>
          </a:p>
        </p:txBody>
      </p:sp>
      <p:sp>
        <p:nvSpPr>
          <p:cNvPr id="5" name="Fußzeilenplatzhalter 7">
            <a:extLst>
              <a:ext uri="{FF2B5EF4-FFF2-40B4-BE49-F238E27FC236}">
                <a16:creationId xmlns:a16="http://schemas.microsoft.com/office/drawing/2014/main" id="{8EC29A53-9305-4841-825C-070F66957FCA}"/>
              </a:ext>
            </a:extLst>
          </p:cNvPr>
          <p:cNvSpPr>
            <a:spLocks noGrp="1"/>
          </p:cNvSpPr>
          <p:nvPr>
            <p:ph type="ftr" sz="quarter" idx="10"/>
          </p:nvPr>
        </p:nvSpPr>
        <p:spPr>
          <a:xfrm>
            <a:off x="927100" y="6492875"/>
            <a:ext cx="10337800" cy="365125"/>
          </a:xfrm>
        </p:spPr>
        <p:txBody>
          <a:bodyPr rtlCol="0"/>
          <a:lstStyle>
            <a:lvl1pPr fontAlgn="auto">
              <a:spcBef>
                <a:spcPts val="0"/>
              </a:spcBef>
              <a:spcAft>
                <a:spcPts val="0"/>
              </a:spcAft>
              <a:defRPr>
                <a:solidFill>
                  <a:prstClr val="black">
                    <a:tint val="75000"/>
                  </a:prstClr>
                </a:solidFill>
                <a:latin typeface="+mn-lt"/>
                <a:cs typeface="+mn-cs"/>
              </a:defRPr>
            </a:lvl1pPr>
          </a:lstStyle>
          <a:p>
            <a:pPr>
              <a:defRPr/>
            </a:pPr>
            <a:r>
              <a:rPr lang="de-DE"/>
              <a:t>9431 Fertőd Joseph Haydn u. 2     99/370-918     www.porpaczy.hu    porpaczy@porpaczy. hu</a:t>
            </a:r>
            <a:endParaRPr lang="de-DE" dirty="0"/>
          </a:p>
        </p:txBody>
      </p:sp>
    </p:spTree>
    <p:extLst>
      <p:ext uri="{BB962C8B-B14F-4D97-AF65-F5344CB8AC3E}">
        <p14:creationId xmlns:p14="http://schemas.microsoft.com/office/powerpoint/2010/main" val="1349798769"/>
      </p:ext>
    </p:extLst>
  </p:cSld>
  <p:clrMapOvr>
    <a:masterClrMapping/>
  </p:clrMapOvr>
  <p:transition spd="slow">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228600" indent="-228600">
              <a:defRPr lang="de-DE" sz="2800" kern="1200" dirty="0" smtClean="0">
                <a:solidFill>
                  <a:schemeClr val="tx1"/>
                </a:solidFill>
                <a:latin typeface="Tahoma" pitchFamily="34" charset="0"/>
                <a:ea typeface="Tahoma" pitchFamily="34" charset="0"/>
                <a:cs typeface="Tahoma" pitchFamily="34" charset="0"/>
              </a:defRPr>
            </a:lvl1pPr>
            <a:lvl2pPr marL="685800" indent="-228600">
              <a:defRPr lang="de-DE" sz="2400" kern="1200" dirty="0" smtClean="0">
                <a:solidFill>
                  <a:schemeClr val="tx1"/>
                </a:solidFill>
                <a:latin typeface="Tahoma" pitchFamily="34" charset="0"/>
                <a:ea typeface="Tahoma" pitchFamily="34" charset="0"/>
                <a:cs typeface="Tahoma" pitchFamily="34" charset="0"/>
              </a:defRPr>
            </a:lvl2pPr>
            <a:lvl3pPr marL="1143000" indent="-228600">
              <a:defRPr lang="de-DE" sz="2000" kern="1200" dirty="0" smtClean="0">
                <a:solidFill>
                  <a:schemeClr val="tx1"/>
                </a:solidFill>
                <a:latin typeface="Tahoma" pitchFamily="34" charset="0"/>
                <a:ea typeface="Tahoma" pitchFamily="34" charset="0"/>
                <a:cs typeface="Tahoma" pitchFamily="34" charset="0"/>
              </a:defRPr>
            </a:lvl3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 name="Titel 9"/>
          <p:cNvSpPr>
            <a:spLocks noGrp="1"/>
          </p:cNvSpPr>
          <p:nvPr>
            <p:ph type="title"/>
          </p:nvPr>
        </p:nvSpPr>
        <p:spPr/>
        <p:txBody>
          <a:bodyPr/>
          <a:lstStyle/>
          <a:p>
            <a:r>
              <a:rPr lang="de-DE" dirty="0"/>
              <a:t>Titelmasterformat durch Klicken bearbeiten</a:t>
            </a:r>
          </a:p>
        </p:txBody>
      </p:sp>
      <p:sp>
        <p:nvSpPr>
          <p:cNvPr id="4" name="Fußzeilenplatzhalter 4">
            <a:extLst>
              <a:ext uri="{FF2B5EF4-FFF2-40B4-BE49-F238E27FC236}">
                <a16:creationId xmlns:a16="http://schemas.microsoft.com/office/drawing/2014/main" id="{A15FDE3A-CB70-49AC-A49B-D315EE4F4E1F}"/>
              </a:ext>
            </a:extLst>
          </p:cNvPr>
          <p:cNvSpPr>
            <a:spLocks noGrp="1"/>
          </p:cNvSpPr>
          <p:nvPr>
            <p:ph type="ftr" sz="quarter" idx="10"/>
          </p:nvPr>
        </p:nvSpPr>
        <p:spPr/>
        <p:txBody>
          <a:bodyPr/>
          <a:lstStyle>
            <a:lvl1pPr>
              <a:defRPr/>
            </a:lvl1pPr>
          </a:lstStyle>
          <a:p>
            <a:pPr>
              <a:defRPr/>
            </a:pPr>
            <a:r>
              <a:rPr lang="de-DE" altLang="hu-HU"/>
              <a:t>9431 Fertőd </a:t>
            </a:r>
            <a:r>
              <a:rPr lang="hu-HU" altLang="hu-HU"/>
              <a:t>Madách sétány 2/D</a:t>
            </a:r>
            <a:r>
              <a:rPr lang="de-DE" altLang="hu-HU"/>
              <a:t>     99/370-918     www.porpaczy.hu    porpaczy@porpaczy.hu</a:t>
            </a:r>
          </a:p>
        </p:txBody>
      </p:sp>
    </p:spTree>
    <p:extLst>
      <p:ext uri="{BB962C8B-B14F-4D97-AF65-F5344CB8AC3E}">
        <p14:creationId xmlns:p14="http://schemas.microsoft.com/office/powerpoint/2010/main" val="137607603"/>
      </p:ext>
    </p:extLst>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C1A65B04-5570-4976-9F58-C5EBC0B5843F}"/>
              </a:ext>
            </a:extLst>
          </p:cNvPr>
          <p:cNvSpPr/>
          <p:nvPr userDrawn="1"/>
        </p:nvSpPr>
        <p:spPr>
          <a:xfrm>
            <a:off x="11520237" y="-844849"/>
            <a:ext cx="3238528" cy="8048844"/>
          </a:xfrm>
          <a:prstGeom prst="rect">
            <a:avLst/>
          </a:prstGeom>
          <a:gradFill flip="none" rotWithShape="1">
            <a:gsLst>
              <a:gs pos="0">
                <a:schemeClr val="accent1">
                  <a:lumMod val="5000"/>
                  <a:lumOff val="95000"/>
                </a:schemeClr>
              </a:gs>
              <a:gs pos="100000">
                <a:schemeClr val="accent1">
                  <a:lumMod val="45000"/>
                  <a:lumOff val="55000"/>
                </a:schemeClr>
              </a:gs>
              <a:gs pos="98000">
                <a:schemeClr val="accent1">
                  <a:lumMod val="45000"/>
                  <a:lumOff val="55000"/>
                </a:schemeClr>
              </a:gs>
              <a:gs pos="100000">
                <a:schemeClr val="accent1">
                  <a:lumMod val="30000"/>
                  <a:lumOff val="70000"/>
                </a:schemeClr>
              </a:gs>
            </a:gsLst>
            <a:lin ang="5400000" scaled="1"/>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de-DE"/>
          </a:p>
        </p:txBody>
      </p:sp>
      <p:sp>
        <p:nvSpPr>
          <p:cNvPr id="1029" name="Titelplatzhalter 1">
            <a:extLst>
              <a:ext uri="{FF2B5EF4-FFF2-40B4-BE49-F238E27FC236}">
                <a16:creationId xmlns:a16="http://schemas.microsoft.com/office/drawing/2014/main" id="{8F74F2DF-32C5-4E69-922C-6B764EBC982F}"/>
              </a:ext>
            </a:extLst>
          </p:cNvPr>
          <p:cNvSpPr>
            <a:spLocks noGrp="1"/>
          </p:cNvSpPr>
          <p:nvPr>
            <p:ph type="title"/>
          </p:nvPr>
        </p:nvSpPr>
        <p:spPr bwMode="auto">
          <a:xfrm>
            <a:off x="2867025" y="365125"/>
            <a:ext cx="84867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hu-HU"/>
              <a:t>Titelmasterformat durch Klicken bearbeiten</a:t>
            </a:r>
          </a:p>
        </p:txBody>
      </p:sp>
      <p:sp>
        <p:nvSpPr>
          <p:cNvPr id="1030" name="Textplatzhalter 2">
            <a:extLst>
              <a:ext uri="{FF2B5EF4-FFF2-40B4-BE49-F238E27FC236}">
                <a16:creationId xmlns:a16="http://schemas.microsoft.com/office/drawing/2014/main" id="{4FAE7DCF-6FFA-4A63-8ECD-6CEA1AA4B215}"/>
              </a:ext>
            </a:extLst>
          </p:cNvPr>
          <p:cNvSpPr>
            <a:spLocks noGrp="1"/>
          </p:cNvSpPr>
          <p:nvPr>
            <p:ph type="body" idx="1"/>
          </p:nvPr>
        </p:nvSpPr>
        <p:spPr bwMode="auto">
          <a:xfrm>
            <a:off x="2878138" y="1825625"/>
            <a:ext cx="8475662"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hu-HU"/>
              <a:t>Textmasterformat bearbeiten</a:t>
            </a:r>
          </a:p>
          <a:p>
            <a:pPr lvl="1"/>
            <a:r>
              <a:rPr lang="de-DE" altLang="hu-HU"/>
              <a:t>Zweite Ebene</a:t>
            </a:r>
          </a:p>
          <a:p>
            <a:pPr lvl="2"/>
            <a:r>
              <a:rPr lang="de-DE" altLang="hu-HU"/>
              <a:t>Dritte Ebene</a:t>
            </a:r>
          </a:p>
          <a:p>
            <a:pPr lvl="3"/>
            <a:r>
              <a:rPr lang="de-DE" altLang="hu-HU"/>
              <a:t>Vierte Ebene</a:t>
            </a:r>
          </a:p>
          <a:p>
            <a:pPr lvl="4"/>
            <a:r>
              <a:rPr lang="de-DE" altLang="hu-HU"/>
              <a:t>Fünfte Ebene</a:t>
            </a:r>
          </a:p>
        </p:txBody>
      </p:sp>
      <p:sp>
        <p:nvSpPr>
          <p:cNvPr id="5" name="Fußzeilenplatzhalter 4">
            <a:extLst>
              <a:ext uri="{FF2B5EF4-FFF2-40B4-BE49-F238E27FC236}">
                <a16:creationId xmlns:a16="http://schemas.microsoft.com/office/drawing/2014/main" id="{040E257F-48FA-471C-AC8A-14353ABD698E}"/>
              </a:ext>
            </a:extLst>
          </p:cNvPr>
          <p:cNvSpPr>
            <a:spLocks noGrp="1"/>
          </p:cNvSpPr>
          <p:nvPr>
            <p:ph type="ftr" sz="quarter" idx="3"/>
          </p:nvPr>
        </p:nvSpPr>
        <p:spPr>
          <a:xfrm rot="16200000">
            <a:off x="8580438" y="3246437"/>
            <a:ext cx="68580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latin typeface="Tahoma" panose="020B0604030504040204" pitchFamily="34" charset="0"/>
                <a:cs typeface="Tahoma" panose="020B0604030504040204" pitchFamily="34" charset="0"/>
              </a:defRPr>
            </a:lvl1pPr>
          </a:lstStyle>
          <a:p>
            <a:pPr>
              <a:defRPr/>
            </a:pPr>
            <a:r>
              <a:rPr lang="de-DE" altLang="hu-HU"/>
              <a:t>9431 Fertőd </a:t>
            </a:r>
            <a:r>
              <a:rPr lang="hu-HU" altLang="hu-HU"/>
              <a:t>Madách sétány 2/D</a:t>
            </a:r>
            <a:r>
              <a:rPr lang="de-DE" altLang="hu-HU"/>
              <a:t>   99/370-918     www.porpaczy.hu    porpaczy@porpaczy. hu</a:t>
            </a:r>
          </a:p>
        </p:txBody>
      </p:sp>
      <p:sp>
        <p:nvSpPr>
          <p:cNvPr id="7" name="Rechteck 6">
            <a:extLst>
              <a:ext uri="{FF2B5EF4-FFF2-40B4-BE49-F238E27FC236}">
                <a16:creationId xmlns:a16="http://schemas.microsoft.com/office/drawing/2014/main" id="{A885D72F-3A4A-4FB6-826B-BCA80C690E56}"/>
              </a:ext>
            </a:extLst>
          </p:cNvPr>
          <p:cNvSpPr/>
          <p:nvPr userDrawn="1"/>
        </p:nvSpPr>
        <p:spPr>
          <a:xfrm rot="10800000">
            <a:off x="-616688" y="-744279"/>
            <a:ext cx="3238528" cy="8048844"/>
          </a:xfrm>
          <a:prstGeom prst="rect">
            <a:avLst/>
          </a:prstGeom>
          <a:gradFill flip="none" rotWithShape="1">
            <a:gsLst>
              <a:gs pos="0">
                <a:schemeClr val="accent1">
                  <a:lumMod val="5000"/>
                  <a:lumOff val="95000"/>
                </a:schemeClr>
              </a:gs>
              <a:gs pos="100000">
                <a:schemeClr val="accent1">
                  <a:lumMod val="45000"/>
                  <a:lumOff val="55000"/>
                </a:schemeClr>
              </a:gs>
              <a:gs pos="98000">
                <a:schemeClr val="accent1">
                  <a:lumMod val="45000"/>
                  <a:lumOff val="55000"/>
                </a:schemeClr>
              </a:gs>
              <a:gs pos="100000">
                <a:schemeClr val="accent1">
                  <a:lumMod val="30000"/>
                  <a:lumOff val="70000"/>
                </a:schemeClr>
              </a:gs>
            </a:gsLst>
            <a:lin ang="5400000" scaled="1"/>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de-DE" dirty="0"/>
          </a:p>
        </p:txBody>
      </p:sp>
      <p:sp>
        <p:nvSpPr>
          <p:cNvPr id="1035" name="Textfeld 7">
            <a:extLst>
              <a:ext uri="{FF2B5EF4-FFF2-40B4-BE49-F238E27FC236}">
                <a16:creationId xmlns:a16="http://schemas.microsoft.com/office/drawing/2014/main" id="{14D5DAC5-6075-457F-A40D-57825CE1504B}"/>
              </a:ext>
            </a:extLst>
          </p:cNvPr>
          <p:cNvSpPr txBox="1">
            <a:spLocks noChangeArrowheads="1"/>
          </p:cNvSpPr>
          <p:nvPr userDrawn="1"/>
        </p:nvSpPr>
        <p:spPr bwMode="auto">
          <a:xfrm>
            <a:off x="0" y="265113"/>
            <a:ext cx="2573338" cy="1062037"/>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r>
              <a:rPr lang="hu-HU" altLang="hu-HU" sz="2100" b="1">
                <a:solidFill>
                  <a:srgbClr val="203864"/>
                </a:solidFill>
                <a:latin typeface="Tahoma" panose="020B0604030504040204" pitchFamily="34" charset="0"/>
                <a:cs typeface="Tahoma" panose="020B0604030504040204" pitchFamily="34" charset="0"/>
              </a:rPr>
              <a:t>Porpáczy Aladár </a:t>
            </a:r>
            <a:endParaRPr lang="de-DE" altLang="hu-HU" sz="2100" b="1">
              <a:solidFill>
                <a:srgbClr val="203864"/>
              </a:solidFill>
              <a:latin typeface="Tahoma" panose="020B0604030504040204" pitchFamily="34" charset="0"/>
              <a:cs typeface="Tahoma" panose="020B0604030504040204" pitchFamily="34" charset="0"/>
            </a:endParaRPr>
          </a:p>
          <a:p>
            <a:pPr eaLnBrk="1" hangingPunct="1">
              <a:defRPr/>
            </a:pPr>
            <a:r>
              <a:rPr lang="hu-HU" altLang="hu-HU" sz="2100" b="1">
                <a:solidFill>
                  <a:srgbClr val="203864"/>
                </a:solidFill>
                <a:latin typeface="Tahoma" panose="020B0604030504040204" pitchFamily="34" charset="0"/>
                <a:cs typeface="Tahoma" panose="020B0604030504040204" pitchFamily="34" charset="0"/>
              </a:rPr>
              <a:t>Középiskola </a:t>
            </a:r>
            <a:br>
              <a:rPr lang="de-DE" altLang="hu-HU" sz="2100" b="1">
                <a:solidFill>
                  <a:srgbClr val="203864"/>
                </a:solidFill>
                <a:latin typeface="Tahoma" panose="020B0604030504040204" pitchFamily="34" charset="0"/>
                <a:cs typeface="Tahoma" panose="020B0604030504040204" pitchFamily="34" charset="0"/>
              </a:rPr>
            </a:br>
            <a:r>
              <a:rPr lang="de-DE" altLang="hu-HU" sz="2100" b="1">
                <a:solidFill>
                  <a:srgbClr val="203864"/>
                </a:solidFill>
                <a:latin typeface="Tahoma" panose="020B0604030504040204" pitchFamily="34" charset="0"/>
                <a:cs typeface="Tahoma" panose="020B0604030504040204" pitchFamily="34" charset="0"/>
              </a:rPr>
              <a:t>        </a:t>
            </a:r>
            <a:r>
              <a:rPr lang="hu-HU" altLang="hu-HU" sz="2100">
                <a:solidFill>
                  <a:srgbClr val="203864"/>
                </a:solidFill>
                <a:latin typeface="Tahoma" panose="020B0604030504040204" pitchFamily="34" charset="0"/>
                <a:cs typeface="Tahoma" panose="020B0604030504040204" pitchFamily="34" charset="0"/>
              </a:rPr>
              <a:t>FERTŐD</a:t>
            </a:r>
            <a:endParaRPr lang="de-DE" altLang="hu-HU" sz="2100">
              <a:solidFill>
                <a:srgbClr val="203864"/>
              </a:solidFill>
              <a:latin typeface="Tahoma" panose="020B0604030504040204" pitchFamily="34" charset="0"/>
              <a:cs typeface="Tahoma" panose="020B0604030504040204" pitchFamily="34" charset="0"/>
            </a:endParaRPr>
          </a:p>
        </p:txBody>
      </p:sp>
      <p:sp>
        <p:nvSpPr>
          <p:cNvPr id="9" name="Inhaltsplatzhalter 2">
            <a:extLst>
              <a:ext uri="{FF2B5EF4-FFF2-40B4-BE49-F238E27FC236}">
                <a16:creationId xmlns:a16="http://schemas.microsoft.com/office/drawing/2014/main" id="{1F84196B-76F6-41C5-AA94-DEF2C3410E48}"/>
              </a:ext>
            </a:extLst>
          </p:cNvPr>
          <p:cNvSpPr txBox="1">
            <a:spLocks/>
          </p:cNvSpPr>
          <p:nvPr userDrawn="1"/>
        </p:nvSpPr>
        <p:spPr>
          <a:xfrm>
            <a:off x="149225" y="1839913"/>
            <a:ext cx="2584450" cy="4078287"/>
          </a:xfrm>
          <a:prstGeom prst="rect">
            <a:avLst/>
          </a:prstGeom>
          <a:noFill/>
        </p:spPr>
        <p:txBody>
          <a:bodyPr/>
          <a:lstStyle>
            <a:lvl1pPr>
              <a:tabLst>
                <a:tab pos="354013" algn="l"/>
              </a:tabLst>
              <a:defRPr>
                <a:solidFill>
                  <a:schemeClr val="tx1"/>
                </a:solidFill>
                <a:latin typeface="Calibri" panose="020F0502020204030204" pitchFamily="34" charset="0"/>
                <a:cs typeface="Arial" panose="020B0604020202020204" pitchFamily="34" charset="0"/>
              </a:defRPr>
            </a:lvl1pPr>
            <a:lvl2pPr marL="685800" indent="-228600">
              <a:tabLst>
                <a:tab pos="354013" algn="l"/>
              </a:tabLst>
              <a:defRPr>
                <a:solidFill>
                  <a:schemeClr val="tx1"/>
                </a:solidFill>
                <a:latin typeface="Calibri" panose="020F0502020204030204" pitchFamily="34" charset="0"/>
                <a:cs typeface="Arial" panose="020B0604020202020204" pitchFamily="34" charset="0"/>
              </a:defRPr>
            </a:lvl2pPr>
            <a:lvl3pPr marL="1143000" indent="-228600">
              <a:tabLst>
                <a:tab pos="354013" algn="l"/>
              </a:tabLst>
              <a:defRPr>
                <a:solidFill>
                  <a:schemeClr val="tx1"/>
                </a:solidFill>
                <a:latin typeface="Calibri" panose="020F0502020204030204" pitchFamily="34" charset="0"/>
                <a:cs typeface="Arial" panose="020B0604020202020204" pitchFamily="34" charset="0"/>
              </a:defRPr>
            </a:lvl3pPr>
            <a:lvl4pPr marL="1600200" indent="-228600">
              <a:tabLst>
                <a:tab pos="354013" algn="l"/>
              </a:tabLst>
              <a:defRPr>
                <a:solidFill>
                  <a:schemeClr val="tx1"/>
                </a:solidFill>
                <a:latin typeface="Calibri" panose="020F0502020204030204" pitchFamily="34" charset="0"/>
                <a:cs typeface="Arial" panose="020B0604020202020204" pitchFamily="34" charset="0"/>
              </a:defRPr>
            </a:lvl4pPr>
            <a:lvl5pPr marL="2057400" indent="-228600">
              <a:tabLst>
                <a:tab pos="354013" algn="l"/>
              </a:tabLst>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tabLst>
                <a:tab pos="354013" algn="l"/>
              </a:tabLs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tabLst>
                <a:tab pos="354013" algn="l"/>
              </a:tabLs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tabLst>
                <a:tab pos="354013" algn="l"/>
              </a:tabLs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tabLst>
                <a:tab pos="354013" algn="l"/>
              </a:tabLst>
              <a:defRPr>
                <a:solidFill>
                  <a:schemeClr val="tx1"/>
                </a:solidFill>
                <a:latin typeface="Calibri" panose="020F0502020204030204" pitchFamily="34" charset="0"/>
                <a:cs typeface="Arial" panose="020B0604020202020204" pitchFamily="34" charset="0"/>
              </a:defRPr>
            </a:lvl9pPr>
          </a:lstStyle>
          <a:p>
            <a:pPr eaLnBrk="1" hangingPunct="1">
              <a:buFont typeface="Arial" panose="020B0604020202020204" pitchFamily="34" charset="0"/>
              <a:buNone/>
              <a:defRPr/>
            </a:pPr>
            <a:r>
              <a:rPr lang="hu-HU" altLang="hu-HU" sz="2000">
                <a:latin typeface="Tahoma" panose="020B0604030504040204" pitchFamily="34" charset="0"/>
                <a:cs typeface="Tahoma" panose="020B0604030504040204" pitchFamily="34" charset="0"/>
              </a:rPr>
              <a:t>Az iskolánk</a:t>
            </a:r>
          </a:p>
          <a:p>
            <a:pPr eaLnBrk="1" hangingPunct="1">
              <a:buFont typeface="Arial" panose="020B0604020202020204" pitchFamily="34" charset="0"/>
              <a:buNone/>
              <a:defRPr/>
            </a:pPr>
            <a:r>
              <a:rPr lang="hu-HU" altLang="hu-HU" sz="2000">
                <a:latin typeface="Tahoma" panose="020B0604030504040204" pitchFamily="34" charset="0"/>
                <a:cs typeface="Tahoma" panose="020B0604030504040204" pitchFamily="34" charset="0"/>
              </a:rPr>
              <a:t>Képzéseink</a:t>
            </a:r>
            <a:endParaRPr lang="de-DE" altLang="hu-HU" sz="2000">
              <a:latin typeface="Tahoma" panose="020B0604030504040204" pitchFamily="34" charset="0"/>
              <a:cs typeface="Tahoma" panose="020B0604030504040204" pitchFamily="34" charset="0"/>
            </a:endParaRPr>
          </a:p>
          <a:p>
            <a:pPr eaLnBrk="1" hangingPunct="1">
              <a:buFont typeface="Arial" panose="020B0604020202020204" pitchFamily="34" charset="0"/>
              <a:buNone/>
              <a:defRPr/>
            </a:pPr>
            <a:br>
              <a:rPr lang="de-DE" altLang="hu-HU" sz="500">
                <a:latin typeface="Tahoma" panose="020B0604030504040204" pitchFamily="34" charset="0"/>
                <a:cs typeface="Tahoma" panose="020B0604030504040204" pitchFamily="34" charset="0"/>
              </a:rPr>
            </a:br>
            <a:r>
              <a:rPr lang="de-DE" altLang="hu-HU" sz="1400">
                <a:latin typeface="Tahoma" panose="020B0604030504040204" pitchFamily="34" charset="0"/>
                <a:cs typeface="Tahoma" panose="020B0604030504040204" pitchFamily="34" charset="0"/>
              </a:rPr>
              <a:t>	</a:t>
            </a:r>
            <a:r>
              <a:rPr lang="hu-HU" altLang="hu-HU" sz="1600">
                <a:latin typeface="Tahoma" panose="020B0604030504040204" pitchFamily="34" charset="0"/>
                <a:cs typeface="Tahoma" panose="020B0604030504040204" pitchFamily="34" charset="0"/>
              </a:rPr>
              <a:t>Magyar-osztrák</a:t>
            </a:r>
          </a:p>
          <a:p>
            <a:pPr eaLnBrk="1" hangingPunct="1">
              <a:buFont typeface="Arial" panose="020B0604020202020204" pitchFamily="34" charset="0"/>
              <a:buNone/>
              <a:defRPr/>
            </a:pPr>
            <a:r>
              <a:rPr lang="hu-HU" altLang="hu-HU" sz="1600">
                <a:latin typeface="Tahoma" panose="020B0604030504040204" pitchFamily="34" charset="0"/>
                <a:cs typeface="Tahoma" panose="020B0604030504040204" pitchFamily="34" charset="0"/>
              </a:rPr>
              <a:t>	kooperációs képzés</a:t>
            </a:r>
          </a:p>
          <a:p>
            <a:pPr eaLnBrk="1" hangingPunct="1">
              <a:buFont typeface="Arial" panose="020B0604020202020204" pitchFamily="34" charset="0"/>
              <a:buNone/>
              <a:defRPr/>
            </a:pPr>
            <a:r>
              <a:rPr lang="hu-HU" altLang="hu-HU" sz="1600">
                <a:latin typeface="Tahoma" panose="020B0604030504040204" pitchFamily="34" charset="0"/>
                <a:cs typeface="Tahoma" panose="020B0604030504040204" pitchFamily="34" charset="0"/>
              </a:rPr>
              <a:t>	- Nyelvi előkészítő</a:t>
            </a:r>
            <a:endParaRPr lang="de-DE" altLang="hu-HU" sz="1600">
              <a:latin typeface="Tahoma" panose="020B0604030504040204" pitchFamily="34" charset="0"/>
              <a:cs typeface="Tahoma" panose="020B0604030504040204" pitchFamily="34" charset="0"/>
            </a:endParaRPr>
          </a:p>
          <a:p>
            <a:pPr eaLnBrk="1" hangingPunct="1">
              <a:buFont typeface="Arial" panose="020B0604020202020204" pitchFamily="34" charset="0"/>
              <a:buNone/>
              <a:defRPr/>
            </a:pPr>
            <a:br>
              <a:rPr lang="de-DE" altLang="hu-HU" sz="1600">
                <a:latin typeface="Tahoma" panose="020B0604030504040204" pitchFamily="34" charset="0"/>
                <a:cs typeface="Tahoma" panose="020B0604030504040204" pitchFamily="34" charset="0"/>
              </a:rPr>
            </a:br>
            <a:r>
              <a:rPr lang="de-DE" altLang="hu-HU" sz="1600">
                <a:latin typeface="Tahoma" panose="020B0604030504040204" pitchFamily="34" charset="0"/>
                <a:cs typeface="Tahoma" panose="020B0604030504040204" pitchFamily="34" charset="0"/>
              </a:rPr>
              <a:t>	</a:t>
            </a:r>
            <a:r>
              <a:rPr lang="hu-HU" altLang="hu-HU" sz="1600">
                <a:latin typeface="Tahoma" panose="020B0604030504040204" pitchFamily="34" charset="0"/>
                <a:cs typeface="Tahoma" panose="020B0604030504040204" pitchFamily="34" charset="0"/>
              </a:rPr>
              <a:t>Turisztikai technikus</a:t>
            </a:r>
          </a:p>
          <a:p>
            <a:pPr eaLnBrk="1" hangingPunct="1">
              <a:buFont typeface="Arial" panose="020B0604020202020204" pitchFamily="34" charset="0"/>
              <a:buNone/>
              <a:defRPr/>
            </a:pPr>
            <a:r>
              <a:rPr lang="hu-HU" altLang="hu-HU" sz="1600">
                <a:latin typeface="Tahoma" panose="020B0604030504040204" pitchFamily="34" charset="0"/>
                <a:cs typeface="Tahoma" panose="020B0604030504040204" pitchFamily="34" charset="0"/>
              </a:rPr>
              <a:t>	- Duális képzés </a:t>
            </a:r>
            <a:endParaRPr lang="de-DE" altLang="hu-HU" sz="1600">
              <a:latin typeface="Tahoma" panose="020B0604030504040204" pitchFamily="34" charset="0"/>
              <a:cs typeface="Tahoma" panose="020B0604030504040204" pitchFamily="34" charset="0"/>
            </a:endParaRPr>
          </a:p>
          <a:p>
            <a:pPr eaLnBrk="1" hangingPunct="1">
              <a:buFont typeface="Arial" panose="020B0604020202020204" pitchFamily="34" charset="0"/>
              <a:buNone/>
              <a:defRPr/>
            </a:pPr>
            <a:endParaRPr lang="de-DE" altLang="hu-HU" sz="700">
              <a:latin typeface="Tahoma" panose="020B0604030504040204" pitchFamily="34" charset="0"/>
              <a:cs typeface="Tahoma" panose="020B0604030504040204" pitchFamily="34" charset="0"/>
            </a:endParaRPr>
          </a:p>
          <a:p>
            <a:pPr eaLnBrk="1" hangingPunct="1">
              <a:buFont typeface="Arial" panose="020B0604020202020204" pitchFamily="34" charset="0"/>
              <a:buNone/>
              <a:defRPr/>
            </a:pPr>
            <a:r>
              <a:rPr lang="hu-HU" altLang="hu-HU" sz="2000">
                <a:latin typeface="Tahoma" panose="020B0604030504040204" pitchFamily="34" charset="0"/>
                <a:cs typeface="Tahoma" panose="020B0604030504040204" pitchFamily="34" charset="0"/>
              </a:rPr>
              <a:t>Tájházak</a:t>
            </a:r>
          </a:p>
          <a:p>
            <a:pPr eaLnBrk="1" hangingPunct="1">
              <a:buFont typeface="Arial" panose="020B0604020202020204" pitchFamily="34" charset="0"/>
              <a:buNone/>
              <a:defRPr/>
            </a:pPr>
            <a:endParaRPr lang="hu-HU" altLang="hu-HU" sz="700">
              <a:latin typeface="Tahoma" panose="020B0604030504040204" pitchFamily="34" charset="0"/>
              <a:cs typeface="Tahoma" panose="020B0604030504040204" pitchFamily="34" charset="0"/>
            </a:endParaRPr>
          </a:p>
          <a:p>
            <a:pPr eaLnBrk="1" hangingPunct="1">
              <a:buFont typeface="Arial" panose="020B0604020202020204" pitchFamily="34" charset="0"/>
              <a:buNone/>
              <a:defRPr/>
            </a:pPr>
            <a:r>
              <a:rPr lang="hu-HU" altLang="hu-HU" sz="2000">
                <a:latin typeface="Tahoma" panose="020B0604030504040204" pitchFamily="34" charset="0"/>
                <a:cs typeface="Tahoma" panose="020B0604030504040204" pitchFamily="34" charset="0"/>
              </a:rPr>
              <a:t>Kollégium</a:t>
            </a:r>
          </a:p>
          <a:p>
            <a:pPr eaLnBrk="1" hangingPunct="1">
              <a:buFont typeface="Arial" panose="020B0604020202020204" pitchFamily="34" charset="0"/>
              <a:buNone/>
              <a:defRPr/>
            </a:pPr>
            <a:endParaRPr lang="hu-HU" altLang="hu-HU" sz="700">
              <a:latin typeface="Tahoma" panose="020B0604030504040204" pitchFamily="34" charset="0"/>
              <a:cs typeface="Tahoma" panose="020B0604030504040204" pitchFamily="34" charset="0"/>
            </a:endParaRPr>
          </a:p>
          <a:p>
            <a:pPr eaLnBrk="1" hangingPunct="1">
              <a:buFont typeface="Arial" panose="020B0604020202020204" pitchFamily="34" charset="0"/>
              <a:buNone/>
              <a:defRPr/>
            </a:pPr>
            <a:r>
              <a:rPr lang="hu-HU" altLang="hu-HU" sz="2000">
                <a:latin typeface="Tahoma" panose="020B0604030504040204" pitchFamily="34" charset="0"/>
                <a:cs typeface="Tahoma" panose="020B0604030504040204" pitchFamily="34" charset="0"/>
              </a:rPr>
              <a:t>Eredményeink</a:t>
            </a:r>
            <a:endParaRPr lang="de-DE" altLang="hu-HU" sz="2000">
              <a:latin typeface="Tahoma" panose="020B0604030504040204" pitchFamily="34" charset="0"/>
              <a:cs typeface="Tahoma" panose="020B0604030504040204" pitchFamily="34" charset="0"/>
            </a:endParaRPr>
          </a:p>
          <a:p>
            <a:pPr eaLnBrk="1" hangingPunct="1">
              <a:buFont typeface="Arial" panose="020B0604020202020204" pitchFamily="34" charset="0"/>
              <a:buNone/>
              <a:defRPr/>
            </a:pPr>
            <a:br>
              <a:rPr lang="de-DE" altLang="hu-HU" sz="700">
                <a:latin typeface="Tahoma" panose="020B0604030504040204" pitchFamily="34" charset="0"/>
                <a:cs typeface="Tahoma" panose="020B0604030504040204" pitchFamily="34" charset="0"/>
              </a:rPr>
            </a:br>
            <a:r>
              <a:rPr lang="hu-HU" altLang="hu-HU" sz="2000">
                <a:latin typeface="Tahoma" panose="020B0604030504040204" pitchFamily="34" charset="0"/>
                <a:cs typeface="Tahoma" panose="020B0604030504040204" pitchFamily="34" charset="0"/>
              </a:rPr>
              <a:t>Iskolai rendezvény</a:t>
            </a:r>
          </a:p>
        </p:txBody>
      </p:sp>
    </p:spTree>
  </p:cSld>
  <p:clrMap bg1="lt1" tx1="dk1" bg2="lt2" tx2="dk2" accent1="accent1" accent2="accent2" accent3="accent3" accent4="accent4" accent5="accent5" accent6="accent6" hlink="hlink" folHlink="folHlink"/>
  <p:sldLayoutIdLst>
    <p:sldLayoutId id="2147484982" r:id="rId1"/>
    <p:sldLayoutId id="2147484983" r:id="rId2"/>
    <p:sldLayoutId id="2147484984" r:id="rId3"/>
    <p:sldLayoutId id="2147484985" r:id="rId4"/>
    <p:sldLayoutId id="2147484986" r:id="rId5"/>
    <p:sldLayoutId id="2147484987" r:id="rId6"/>
    <p:sldLayoutId id="2147484988" r:id="rId7"/>
    <p:sldLayoutId id="2147484989" r:id="rId8"/>
    <p:sldLayoutId id="2147484990" r:id="rId9"/>
    <p:sldLayoutId id="2147484991" r:id="rId10"/>
    <p:sldLayoutId id="2147484992" r:id="rId11"/>
    <p:sldLayoutId id="2147484993" r:id="rId12"/>
    <p:sldLayoutId id="2147484994" r:id="rId13"/>
  </p:sldLayoutIdLst>
  <p:transition spd="slow">
    <p:randomBar dir="vert"/>
  </p:transition>
  <p:hf sldNum="0" hdr="0" dt="0"/>
  <p:txStyles>
    <p:titleStyle>
      <a:lvl1pPr algn="ctr" rtl="0" eaLnBrk="0" fontAlgn="base" hangingPunct="0">
        <a:lnSpc>
          <a:spcPct val="90000"/>
        </a:lnSpc>
        <a:spcBef>
          <a:spcPct val="0"/>
        </a:spcBef>
        <a:spcAft>
          <a:spcPct val="0"/>
        </a:spcAft>
        <a:defRPr lang="de-DE" sz="4400" b="1" kern="1200" dirty="0">
          <a:solidFill>
            <a:srgbClr val="203864"/>
          </a:solidFill>
          <a:latin typeface="Tahoma" panose="020B0604030504040204" pitchFamily="34" charset="0"/>
          <a:ea typeface="Tahoma" panose="020B0604030504040204" pitchFamily="34" charset="0"/>
          <a:cs typeface="Tahoma" panose="020B0604030504040204" pitchFamily="34" charset="0"/>
        </a:defRPr>
      </a:lvl1pPr>
      <a:lvl2pPr algn="ctr" rtl="0" eaLnBrk="0" fontAlgn="base" hangingPunct="0">
        <a:lnSpc>
          <a:spcPct val="90000"/>
        </a:lnSpc>
        <a:spcBef>
          <a:spcPct val="0"/>
        </a:spcBef>
        <a:spcAft>
          <a:spcPct val="0"/>
        </a:spcAft>
        <a:defRPr sz="4400" b="1">
          <a:solidFill>
            <a:srgbClr val="203864"/>
          </a:solidFill>
          <a:latin typeface="Tahoma" panose="020B0604030504040204" pitchFamily="34" charset="0"/>
          <a:cs typeface="Tahoma" panose="020B0604030504040204" pitchFamily="34" charset="0"/>
        </a:defRPr>
      </a:lvl2pPr>
      <a:lvl3pPr algn="ctr" rtl="0" eaLnBrk="0" fontAlgn="base" hangingPunct="0">
        <a:lnSpc>
          <a:spcPct val="90000"/>
        </a:lnSpc>
        <a:spcBef>
          <a:spcPct val="0"/>
        </a:spcBef>
        <a:spcAft>
          <a:spcPct val="0"/>
        </a:spcAft>
        <a:defRPr sz="4400" b="1">
          <a:solidFill>
            <a:srgbClr val="203864"/>
          </a:solidFill>
          <a:latin typeface="Tahoma" panose="020B0604030504040204" pitchFamily="34" charset="0"/>
          <a:cs typeface="Tahoma" panose="020B0604030504040204" pitchFamily="34" charset="0"/>
        </a:defRPr>
      </a:lvl3pPr>
      <a:lvl4pPr algn="ctr" rtl="0" eaLnBrk="0" fontAlgn="base" hangingPunct="0">
        <a:lnSpc>
          <a:spcPct val="90000"/>
        </a:lnSpc>
        <a:spcBef>
          <a:spcPct val="0"/>
        </a:spcBef>
        <a:spcAft>
          <a:spcPct val="0"/>
        </a:spcAft>
        <a:defRPr sz="4400" b="1">
          <a:solidFill>
            <a:srgbClr val="203864"/>
          </a:solidFill>
          <a:latin typeface="Tahoma" panose="020B0604030504040204" pitchFamily="34" charset="0"/>
          <a:cs typeface="Tahoma" panose="020B0604030504040204" pitchFamily="34" charset="0"/>
        </a:defRPr>
      </a:lvl4pPr>
      <a:lvl5pPr algn="ctr" rtl="0" eaLnBrk="0" fontAlgn="base" hangingPunct="0">
        <a:lnSpc>
          <a:spcPct val="90000"/>
        </a:lnSpc>
        <a:spcBef>
          <a:spcPct val="0"/>
        </a:spcBef>
        <a:spcAft>
          <a:spcPct val="0"/>
        </a:spcAft>
        <a:defRPr sz="4400" b="1">
          <a:solidFill>
            <a:srgbClr val="203864"/>
          </a:solidFill>
          <a:latin typeface="Tahoma" panose="020B0604030504040204" pitchFamily="34" charset="0"/>
          <a:cs typeface="Tahoma" panose="020B0604030504040204" pitchFamily="34" charset="0"/>
        </a:defRPr>
      </a:lvl5pPr>
      <a:lvl6pPr marL="457200" algn="ctr" rtl="0" fontAlgn="base">
        <a:lnSpc>
          <a:spcPct val="90000"/>
        </a:lnSpc>
        <a:spcBef>
          <a:spcPct val="0"/>
        </a:spcBef>
        <a:spcAft>
          <a:spcPct val="0"/>
        </a:spcAft>
        <a:defRPr sz="4400" b="1">
          <a:solidFill>
            <a:srgbClr val="203864"/>
          </a:solidFill>
          <a:latin typeface="Tahoma" panose="020B0604030504040204" pitchFamily="34" charset="0"/>
          <a:cs typeface="Tahoma" panose="020B0604030504040204" pitchFamily="34" charset="0"/>
        </a:defRPr>
      </a:lvl6pPr>
      <a:lvl7pPr marL="914400" algn="ctr" rtl="0" fontAlgn="base">
        <a:lnSpc>
          <a:spcPct val="90000"/>
        </a:lnSpc>
        <a:spcBef>
          <a:spcPct val="0"/>
        </a:spcBef>
        <a:spcAft>
          <a:spcPct val="0"/>
        </a:spcAft>
        <a:defRPr sz="4400" b="1">
          <a:solidFill>
            <a:srgbClr val="203864"/>
          </a:solidFill>
          <a:latin typeface="Tahoma" panose="020B0604030504040204" pitchFamily="34" charset="0"/>
          <a:cs typeface="Tahoma" panose="020B0604030504040204" pitchFamily="34" charset="0"/>
        </a:defRPr>
      </a:lvl7pPr>
      <a:lvl8pPr marL="1371600" algn="ctr" rtl="0" fontAlgn="base">
        <a:lnSpc>
          <a:spcPct val="90000"/>
        </a:lnSpc>
        <a:spcBef>
          <a:spcPct val="0"/>
        </a:spcBef>
        <a:spcAft>
          <a:spcPct val="0"/>
        </a:spcAft>
        <a:defRPr sz="4400" b="1">
          <a:solidFill>
            <a:srgbClr val="203864"/>
          </a:solidFill>
          <a:latin typeface="Tahoma" panose="020B0604030504040204" pitchFamily="34" charset="0"/>
          <a:cs typeface="Tahoma" panose="020B0604030504040204" pitchFamily="34" charset="0"/>
        </a:defRPr>
      </a:lvl8pPr>
      <a:lvl9pPr marL="1828800" algn="ctr" rtl="0" fontAlgn="base">
        <a:lnSpc>
          <a:spcPct val="90000"/>
        </a:lnSpc>
        <a:spcBef>
          <a:spcPct val="0"/>
        </a:spcBef>
        <a:spcAft>
          <a:spcPct val="0"/>
        </a:spcAft>
        <a:defRPr sz="4400" b="1">
          <a:solidFill>
            <a:srgbClr val="203864"/>
          </a:solidFill>
          <a:latin typeface="Tahoma" panose="020B0604030504040204" pitchFamily="34" charset="0"/>
          <a:cs typeface="Tahoma" panose="020B0604030504040204" pitchFamily="34" charset="0"/>
        </a:defRPr>
      </a:lvl9pPr>
    </p:titleStyle>
    <p:bodyStyle>
      <a:lvl1pPr marL="361950" indent="-361950" algn="l" rtl="0" eaLnBrk="0" fontAlgn="base" hangingPunct="0">
        <a:lnSpc>
          <a:spcPct val="90000"/>
        </a:lnSpc>
        <a:spcBef>
          <a:spcPts val="1000"/>
        </a:spcBef>
        <a:spcAft>
          <a:spcPct val="0"/>
        </a:spcAft>
        <a:buClr>
          <a:srgbClr val="203864"/>
        </a:buClr>
        <a:buFont typeface="Arial" panose="020B0604020202020204" pitchFamily="34" charset="0"/>
        <a:buChar char="•"/>
        <a:defRPr lang="de-DE" sz="2800" kern="1200" dirty="0">
          <a:solidFill>
            <a:schemeClr val="tx1"/>
          </a:solidFill>
          <a:latin typeface="Tahoma" pitchFamily="34" charset="0"/>
          <a:ea typeface="Tahoma" pitchFamily="34" charset="0"/>
          <a:cs typeface="Tahoma" pitchFamily="34" charset="0"/>
        </a:defRPr>
      </a:lvl1pPr>
      <a:lvl2pPr marL="685800" indent="-228600" algn="l" rtl="0" eaLnBrk="0" fontAlgn="base" hangingPunct="0">
        <a:lnSpc>
          <a:spcPct val="90000"/>
        </a:lnSpc>
        <a:spcBef>
          <a:spcPts val="500"/>
        </a:spcBef>
        <a:spcAft>
          <a:spcPct val="0"/>
        </a:spcAft>
        <a:buClr>
          <a:srgbClr val="203864"/>
        </a:buClr>
        <a:buFont typeface="Courier New" panose="02070309020205020404" pitchFamily="49" charset="0"/>
        <a:buChar char="o"/>
        <a:defRPr lang="de-DE" sz="2400" kern="1200" dirty="0">
          <a:solidFill>
            <a:schemeClr val="tx1"/>
          </a:solidFill>
          <a:latin typeface="Tahoma" pitchFamily="34" charset="0"/>
          <a:ea typeface="Tahoma" pitchFamily="34" charset="0"/>
          <a:cs typeface="Tahoma" pitchFamily="34" charset="0"/>
        </a:defRPr>
      </a:lvl2pPr>
      <a:lvl3pPr marL="1143000" indent="-228600" algn="l" rtl="0" eaLnBrk="0" fontAlgn="base" hangingPunct="0">
        <a:lnSpc>
          <a:spcPct val="90000"/>
        </a:lnSpc>
        <a:spcBef>
          <a:spcPts val="500"/>
        </a:spcBef>
        <a:spcAft>
          <a:spcPct val="0"/>
        </a:spcAft>
        <a:buClr>
          <a:srgbClr val="203864"/>
        </a:buClr>
        <a:buFont typeface="Tahoma" panose="020B0604030504040204" pitchFamily="34" charset="0"/>
        <a:buChar char="—"/>
        <a:defRPr lang="de-DE" sz="2000" kern="1200" dirty="0">
          <a:solidFill>
            <a:schemeClr val="tx1"/>
          </a:solidFill>
          <a:latin typeface="Tahoma" pitchFamily="34" charset="0"/>
          <a:ea typeface="Tahoma" pitchFamily="34" charset="0"/>
          <a:cs typeface="Tahoma"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Tahoma" panose="020B060403050404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media/image44.jpg"/><Relationship Id="rId4" Type="http://schemas.openxmlformats.org/officeDocument/2006/relationships/image" Target="../media/image43.jpg"/></Relationships>
</file>

<file path=ppt/slides/_rels/slide1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15.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48.png"/><Relationship Id="rId7" Type="http://schemas.openxmlformats.org/officeDocument/2006/relationships/image" Target="../media/image52.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jpg"/><Relationship Id="rId4" Type="http://schemas.openxmlformats.org/officeDocument/2006/relationships/image" Target="../media/image49.jpeg"/></Relationships>
</file>

<file path=ppt/slides/_rels/slide16.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jp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jpg"/><Relationship Id="rId5" Type="http://schemas.openxmlformats.org/officeDocument/2006/relationships/image" Target="../media/image57.jpeg"/><Relationship Id="rId4" Type="http://schemas.openxmlformats.org/officeDocument/2006/relationships/image" Target="../media/image56.jpeg"/></Relationships>
</file>

<file path=ppt/slides/_rels/slide17.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jpe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1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png"/></Relationships>
</file>

<file path=ppt/slides/_rels/slide1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5" Type="http://schemas.openxmlformats.org/officeDocument/2006/relationships/image" Target="../media/image75.jpg"/><Relationship Id="rId4" Type="http://schemas.openxmlformats.org/officeDocument/2006/relationships/image" Target="../media/image74.jpeg"/></Relationships>
</file>

<file path=ppt/slides/_rels/slide20.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1.JPEG"/><Relationship Id="rId2"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22.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88.png"/><Relationship Id="rId7" Type="http://schemas.openxmlformats.org/officeDocument/2006/relationships/image" Target="../media/image92.jpeg"/><Relationship Id="rId2" Type="http://schemas.openxmlformats.org/officeDocument/2006/relationships/image" Target="../media/image87.png"/><Relationship Id="rId1" Type="http://schemas.openxmlformats.org/officeDocument/2006/relationships/slideLayout" Target="../slideLayouts/slideLayout2.xml"/><Relationship Id="rId6" Type="http://schemas.openxmlformats.org/officeDocument/2006/relationships/image" Target="../media/image91.jpeg"/><Relationship Id="rId5" Type="http://schemas.openxmlformats.org/officeDocument/2006/relationships/image" Target="../media/image90.png"/><Relationship Id="rId4" Type="http://schemas.openxmlformats.org/officeDocument/2006/relationships/image" Target="../media/image89.png"/></Relationships>
</file>

<file path=ppt/slides/_rels/slide23.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2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wmf"/><Relationship Id="rId1" Type="http://schemas.openxmlformats.org/officeDocument/2006/relationships/slideLayout" Target="../slideLayouts/slideLayout1.xml"/><Relationship Id="rId5" Type="http://schemas.openxmlformats.org/officeDocument/2006/relationships/image" Target="../media/image103.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el 6">
            <a:extLst>
              <a:ext uri="{FF2B5EF4-FFF2-40B4-BE49-F238E27FC236}">
                <a16:creationId xmlns:a16="http://schemas.microsoft.com/office/drawing/2014/main" id="{F6A791D1-303E-49B9-BEE1-655964ADC5C8}"/>
              </a:ext>
            </a:extLst>
          </p:cNvPr>
          <p:cNvSpPr>
            <a:spLocks noGrp="1"/>
          </p:cNvSpPr>
          <p:nvPr>
            <p:ph type="title"/>
          </p:nvPr>
        </p:nvSpPr>
        <p:spPr>
          <a:xfrm>
            <a:off x="312738" y="-17463"/>
            <a:ext cx="11879262" cy="5113338"/>
          </a:xfrm>
        </p:spPr>
        <p:txBody>
          <a:bodyPr/>
          <a:lstStyle/>
          <a:p>
            <a:pPr eaLnBrk="1" hangingPunct="1"/>
            <a:r>
              <a:rPr lang="hu-HU" altLang="hu-HU" sz="3100">
                <a:latin typeface="Verdana" panose="020B0604030504040204" pitchFamily="34" charset="0"/>
              </a:rPr>
              <a:t>Soproni Szakképzési Centrum</a:t>
            </a:r>
            <a:br>
              <a:rPr lang="hu-HU" altLang="hu-HU" sz="3100">
                <a:latin typeface="Verdana" panose="020B0604030504040204" pitchFamily="34" charset="0"/>
              </a:rPr>
            </a:br>
            <a:br>
              <a:rPr lang="hu-HU" altLang="hu-HU" sz="5400">
                <a:latin typeface="Verdana" panose="020B0604030504040204" pitchFamily="34" charset="0"/>
              </a:rPr>
            </a:br>
            <a:r>
              <a:rPr lang="hu-HU" altLang="hu-HU" sz="5400">
                <a:latin typeface="Verdana" panose="020B0604030504040204" pitchFamily="34" charset="0"/>
              </a:rPr>
              <a:t>Porpáczy Aladár Technikum és Kollégium</a:t>
            </a:r>
            <a:br>
              <a:rPr lang="hu-HU" altLang="hu-HU" sz="5400">
                <a:latin typeface="Verdana" panose="020B0604030504040204" pitchFamily="34" charset="0"/>
              </a:rPr>
            </a:br>
            <a:br>
              <a:rPr lang="hu-HU" altLang="hu-HU" sz="5400">
                <a:latin typeface="Verdana" panose="020B0604030504040204" pitchFamily="34" charset="0"/>
              </a:rPr>
            </a:br>
            <a:r>
              <a:rPr lang="hu-HU" altLang="hu-HU" sz="6000">
                <a:latin typeface="Verdana" panose="020B0604030504040204" pitchFamily="34" charset="0"/>
              </a:rPr>
              <a:t>FERTŐD</a:t>
            </a:r>
            <a:endParaRPr altLang="hu-HU" sz="6000">
              <a:latin typeface="Verdana" panose="020B0604030504040204" pitchFamily="34" charset="0"/>
            </a:endParaRPr>
          </a:p>
        </p:txBody>
      </p:sp>
      <p:pic>
        <p:nvPicPr>
          <p:cNvPr id="17411" name="Kép 2">
            <a:extLst>
              <a:ext uri="{FF2B5EF4-FFF2-40B4-BE49-F238E27FC236}">
                <a16:creationId xmlns:a16="http://schemas.microsoft.com/office/drawing/2014/main" id="{A07CFD06-32FF-4BCC-A919-826AFD244E6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17900" y="6038850"/>
            <a:ext cx="473075"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églalap 2">
            <a:extLst>
              <a:ext uri="{FF2B5EF4-FFF2-40B4-BE49-F238E27FC236}">
                <a16:creationId xmlns:a16="http://schemas.microsoft.com/office/drawing/2014/main" id="{C10B3D63-B860-4AF1-A793-AE4B97F5270E}"/>
              </a:ext>
            </a:extLst>
          </p:cNvPr>
          <p:cNvSpPr>
            <a:spLocks noChangeArrowheads="1"/>
          </p:cNvSpPr>
          <p:nvPr/>
        </p:nvSpPr>
        <p:spPr bwMode="auto">
          <a:xfrm>
            <a:off x="4260850" y="5988050"/>
            <a:ext cx="422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ts val="1200"/>
              </a:spcBef>
              <a:buClrTx/>
              <a:buFontTx/>
              <a:buNone/>
            </a:pPr>
            <a:r>
              <a:rPr lang="hu-HU" altLang="hu-HU" sz="2000" b="1">
                <a:solidFill>
                  <a:srgbClr val="003366"/>
                </a:solidFill>
                <a:latin typeface="Calibri" panose="020F0502020204030204" pitchFamily="34" charset="0"/>
                <a:cs typeface="Arial" panose="020B0604020202020204" pitchFamily="34" charset="0"/>
              </a:rPr>
              <a:t>Instagram: porpaczyaladar_technikum</a:t>
            </a:r>
          </a:p>
        </p:txBody>
      </p:sp>
      <p:pic>
        <p:nvPicPr>
          <p:cNvPr id="17413" name="Kép 1">
            <a:extLst>
              <a:ext uri="{FF2B5EF4-FFF2-40B4-BE49-F238E27FC236}">
                <a16:creationId xmlns:a16="http://schemas.microsoft.com/office/drawing/2014/main" id="{9C68DD81-069E-4E98-B687-A30250D17B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47113" y="5988050"/>
            <a:ext cx="5778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Téglalap 2">
            <a:extLst>
              <a:ext uri="{FF2B5EF4-FFF2-40B4-BE49-F238E27FC236}">
                <a16:creationId xmlns:a16="http://schemas.microsoft.com/office/drawing/2014/main" id="{503B7B76-4134-4A27-B3A9-954B2BFC72BA}"/>
              </a:ext>
            </a:extLst>
          </p:cNvPr>
          <p:cNvSpPr>
            <a:spLocks noChangeArrowheads="1"/>
          </p:cNvSpPr>
          <p:nvPr/>
        </p:nvSpPr>
        <p:spPr bwMode="auto">
          <a:xfrm>
            <a:off x="3314700" y="5029200"/>
            <a:ext cx="6450013"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hu-HU" altLang="hu-HU" sz="2000" b="1">
                <a:solidFill>
                  <a:srgbClr val="003366"/>
                </a:solidFill>
                <a:latin typeface="Calibri" panose="020F0502020204030204" pitchFamily="34" charset="0"/>
                <a:cs typeface="Arial" panose="020B0604020202020204" pitchFamily="34" charset="0"/>
              </a:rPr>
              <a:t>Soproni SzC Porpáczy Aladár Technikum és Kollégium</a:t>
            </a:r>
          </a:p>
          <a:p>
            <a:pPr>
              <a:lnSpc>
                <a:spcPct val="100000"/>
              </a:lnSpc>
              <a:spcBef>
                <a:spcPts val="1200"/>
              </a:spcBef>
              <a:buClrTx/>
              <a:buFontTx/>
              <a:buNone/>
            </a:pPr>
            <a:r>
              <a:rPr lang="hu-HU" altLang="hu-HU" sz="2000" b="1">
                <a:solidFill>
                  <a:srgbClr val="003366"/>
                </a:solidFill>
                <a:latin typeface="Calibri" panose="020F0502020204030204" pitchFamily="34" charset="0"/>
                <a:cs typeface="Arial" panose="020B0604020202020204" pitchFamily="34" charset="0"/>
              </a:rPr>
              <a:t>Jelöld be az eseményünket: Porpáczy Nyitott Nap 2026.</a:t>
            </a:r>
          </a:p>
        </p:txBody>
      </p:sp>
      <p:pic>
        <p:nvPicPr>
          <p:cNvPr id="17415" name="Kép 2">
            <a:extLst>
              <a:ext uri="{FF2B5EF4-FFF2-40B4-BE49-F238E27FC236}">
                <a16:creationId xmlns:a16="http://schemas.microsoft.com/office/drawing/2014/main" id="{172A2FC9-19D5-439F-ADFA-50DD57C988B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33475" y="4867275"/>
            <a:ext cx="1138238"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Kép 7" descr="C:\Users\user\AppData\Local\Microsoft\Windows\INetCache\Content.Outlook\OKO8EZ68\Porpaczy.hu QR kód.png">
            <a:extLst>
              <a:ext uri="{FF2B5EF4-FFF2-40B4-BE49-F238E27FC236}">
                <a16:creationId xmlns:a16="http://schemas.microsoft.com/office/drawing/2014/main" id="{A8D6D56E-B1DE-4DA6-A32C-2CBB5E79B6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56825" y="4941888"/>
            <a:ext cx="159702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2">
            <a:extLst>
              <a:ext uri="{FF2B5EF4-FFF2-40B4-BE49-F238E27FC236}">
                <a16:creationId xmlns:a16="http://schemas.microsoft.com/office/drawing/2014/main" id="{03EA20FC-F967-487D-8A0F-BC730BB6A57E}"/>
              </a:ext>
            </a:extLst>
          </p:cNvPr>
          <p:cNvSpPr txBox="1">
            <a:spLocks/>
          </p:cNvSpPr>
          <p:nvPr/>
        </p:nvSpPr>
        <p:spPr bwMode="auto">
          <a:xfrm>
            <a:off x="-5718175" y="1549400"/>
            <a:ext cx="12539663" cy="148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gn="ctr" eaLnBrk="1" hangingPunct="1">
              <a:spcBef>
                <a:spcPct val="0"/>
              </a:spcBef>
              <a:buClrTx/>
              <a:buFontTx/>
              <a:buNone/>
            </a:pPr>
            <a:endParaRPr lang="hu-HU" altLang="hu-HU" sz="4400" b="1">
              <a:solidFill>
                <a:srgbClr val="203864"/>
              </a:solidFill>
            </a:endParaRPr>
          </a:p>
        </p:txBody>
      </p:sp>
      <p:sp>
        <p:nvSpPr>
          <p:cNvPr id="4" name="Téglalap 3">
            <a:extLst>
              <a:ext uri="{FF2B5EF4-FFF2-40B4-BE49-F238E27FC236}">
                <a16:creationId xmlns:a16="http://schemas.microsoft.com/office/drawing/2014/main" id="{D46B63A3-FE8C-4771-B40C-295D994A9E53}"/>
              </a:ext>
            </a:extLst>
          </p:cNvPr>
          <p:cNvSpPr/>
          <p:nvPr/>
        </p:nvSpPr>
        <p:spPr>
          <a:xfrm>
            <a:off x="3133164" y="3489646"/>
            <a:ext cx="2433205" cy="830997"/>
          </a:xfrm>
          <a:prstGeom prst="rect">
            <a:avLst/>
          </a:prstGeom>
          <a:noFill/>
        </p:spPr>
        <p:txBody>
          <a:bodyPr>
            <a:spAutoFit/>
          </a:bodyPr>
          <a:lstStyle/>
          <a:p>
            <a:pPr algn="ctr">
              <a:defRPr/>
            </a:pPr>
            <a:r>
              <a:rPr lang="hu-HU" sz="24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rPr>
              <a:t>Projektek</a:t>
            </a:r>
          </a:p>
          <a:p>
            <a:pPr algn="ctr">
              <a:defRPr/>
            </a:pPr>
            <a:endParaRPr lang="hu-HU" sz="24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endParaRPr>
          </a:p>
        </p:txBody>
      </p:sp>
      <p:sp>
        <p:nvSpPr>
          <p:cNvPr id="13" name="Téglalap 12">
            <a:extLst>
              <a:ext uri="{FF2B5EF4-FFF2-40B4-BE49-F238E27FC236}">
                <a16:creationId xmlns:a16="http://schemas.microsoft.com/office/drawing/2014/main" id="{8263A06C-7E85-4985-9A4D-D8DC0C78DB94}"/>
              </a:ext>
            </a:extLst>
          </p:cNvPr>
          <p:cNvSpPr/>
          <p:nvPr/>
        </p:nvSpPr>
        <p:spPr>
          <a:xfrm>
            <a:off x="8864284" y="3950766"/>
            <a:ext cx="3590158" cy="584775"/>
          </a:xfrm>
          <a:prstGeom prst="rect">
            <a:avLst/>
          </a:prstGeom>
          <a:noFill/>
        </p:spPr>
        <p:txBody>
          <a:bodyPr>
            <a:spAutoFit/>
          </a:bodyPr>
          <a:lstStyle/>
          <a:p>
            <a:pPr algn="ctr">
              <a:defRPr/>
            </a:pPr>
            <a:r>
              <a:rPr lang="hu-HU" sz="24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rPr>
              <a:t>Innovatív</a:t>
            </a:r>
            <a:r>
              <a:rPr lang="hu-HU" sz="2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hu-HU" sz="24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rPr>
              <a:t>megoldások</a:t>
            </a:r>
          </a:p>
          <a:p>
            <a:pPr algn="ctr">
              <a:defRPr/>
            </a:pPr>
            <a:endParaRPr lang="hu-HU" sz="8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16" name="Téglalap 15">
            <a:extLst>
              <a:ext uri="{FF2B5EF4-FFF2-40B4-BE49-F238E27FC236}">
                <a16:creationId xmlns:a16="http://schemas.microsoft.com/office/drawing/2014/main" id="{B7C62D61-8A8B-432E-9DA6-EAE9706BE4E9}"/>
              </a:ext>
            </a:extLst>
          </p:cNvPr>
          <p:cNvSpPr/>
          <p:nvPr/>
        </p:nvSpPr>
        <p:spPr>
          <a:xfrm>
            <a:off x="0" y="295495"/>
            <a:ext cx="2726054" cy="461665"/>
          </a:xfrm>
          <a:prstGeom prst="rect">
            <a:avLst/>
          </a:prstGeom>
          <a:noFill/>
        </p:spPr>
        <p:txBody>
          <a:bodyPr>
            <a:spAutoFit/>
          </a:bodyPr>
          <a:lstStyle/>
          <a:p>
            <a:pPr algn="ctr">
              <a:defRPr/>
            </a:pPr>
            <a:r>
              <a:rPr lang="hu-HU" sz="24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rPr>
              <a:t>Családias</a:t>
            </a:r>
            <a:r>
              <a:rPr lang="hu-HU" sz="2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hu-HU" sz="24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rPr>
              <a:t>környezet</a:t>
            </a:r>
          </a:p>
        </p:txBody>
      </p:sp>
      <p:sp>
        <p:nvSpPr>
          <p:cNvPr id="17" name="Téglalap 16">
            <a:extLst>
              <a:ext uri="{FF2B5EF4-FFF2-40B4-BE49-F238E27FC236}">
                <a16:creationId xmlns:a16="http://schemas.microsoft.com/office/drawing/2014/main" id="{D6FDC67E-7B61-41B7-9EF1-B43F684B6C39}"/>
              </a:ext>
            </a:extLst>
          </p:cNvPr>
          <p:cNvSpPr/>
          <p:nvPr/>
        </p:nvSpPr>
        <p:spPr>
          <a:xfrm>
            <a:off x="225416" y="3443480"/>
            <a:ext cx="3340626" cy="461665"/>
          </a:xfrm>
          <a:prstGeom prst="rect">
            <a:avLst/>
          </a:prstGeom>
          <a:noFill/>
        </p:spPr>
        <p:txBody>
          <a:bodyPr>
            <a:spAutoFit/>
          </a:bodyPr>
          <a:lstStyle/>
          <a:p>
            <a:pPr algn="ctr">
              <a:defRPr/>
            </a:pPr>
            <a:r>
              <a:rPr lang="hu-HU" sz="24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rPr>
              <a:t>Idegen nyelvek </a:t>
            </a:r>
            <a:endParaRPr lang="hu-HU" sz="5400" dirty="0">
              <a:ln w="0"/>
              <a:solidFill>
                <a:srgbClr val="003366"/>
              </a:solidFill>
              <a:effectLst>
                <a:reflection blurRad="6350" stA="53000" endA="300" endPos="35500" dir="5400000" sy="-90000" algn="bl" rotWithShape="0"/>
              </a:effectLst>
            </a:endParaRPr>
          </a:p>
        </p:txBody>
      </p:sp>
      <p:sp>
        <p:nvSpPr>
          <p:cNvPr id="18" name="Téglalap 17">
            <a:extLst>
              <a:ext uri="{FF2B5EF4-FFF2-40B4-BE49-F238E27FC236}">
                <a16:creationId xmlns:a16="http://schemas.microsoft.com/office/drawing/2014/main" id="{403EF487-7821-4795-9567-DEADC9D118A9}"/>
              </a:ext>
            </a:extLst>
          </p:cNvPr>
          <p:cNvSpPr/>
          <p:nvPr/>
        </p:nvSpPr>
        <p:spPr>
          <a:xfrm>
            <a:off x="6104303" y="3449758"/>
            <a:ext cx="3249095" cy="461665"/>
          </a:xfrm>
          <a:prstGeom prst="rect">
            <a:avLst/>
          </a:prstGeom>
          <a:noFill/>
        </p:spPr>
        <p:txBody>
          <a:bodyPr>
            <a:spAutoFit/>
          </a:bodyPr>
          <a:lstStyle/>
          <a:p>
            <a:pPr algn="ctr">
              <a:defRPr/>
            </a:pPr>
            <a:r>
              <a:rPr lang="hu-HU" sz="24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rPr>
              <a:t>Szakmai utak</a:t>
            </a:r>
          </a:p>
        </p:txBody>
      </p:sp>
      <p:sp>
        <p:nvSpPr>
          <p:cNvPr id="21" name="Téglalap 20">
            <a:extLst>
              <a:ext uri="{FF2B5EF4-FFF2-40B4-BE49-F238E27FC236}">
                <a16:creationId xmlns:a16="http://schemas.microsoft.com/office/drawing/2014/main" id="{159B7A63-9978-4A26-980F-9E4A78D67DC5}"/>
              </a:ext>
            </a:extLst>
          </p:cNvPr>
          <p:cNvSpPr/>
          <p:nvPr/>
        </p:nvSpPr>
        <p:spPr>
          <a:xfrm>
            <a:off x="9245781" y="372566"/>
            <a:ext cx="2428298" cy="461665"/>
          </a:xfrm>
          <a:prstGeom prst="rect">
            <a:avLst/>
          </a:prstGeom>
          <a:noFill/>
        </p:spPr>
        <p:txBody>
          <a:bodyPr>
            <a:spAutoFit/>
          </a:bodyPr>
          <a:lstStyle/>
          <a:p>
            <a:pPr algn="ctr">
              <a:defRPr/>
            </a:pPr>
            <a:r>
              <a:rPr lang="hu-HU" sz="24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rPr>
              <a:t>  Modern</a:t>
            </a:r>
            <a:r>
              <a:rPr lang="hu-HU" sz="2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hu-HU" sz="24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rPr>
              <a:t>iskola</a:t>
            </a:r>
          </a:p>
        </p:txBody>
      </p:sp>
      <p:sp>
        <p:nvSpPr>
          <p:cNvPr id="22" name="Téglalap 21">
            <a:extLst>
              <a:ext uri="{FF2B5EF4-FFF2-40B4-BE49-F238E27FC236}">
                <a16:creationId xmlns:a16="http://schemas.microsoft.com/office/drawing/2014/main" id="{77A8FF9A-66CB-4410-9BE9-FDCC8D4B3689}"/>
              </a:ext>
            </a:extLst>
          </p:cNvPr>
          <p:cNvSpPr/>
          <p:nvPr/>
        </p:nvSpPr>
        <p:spPr>
          <a:xfrm>
            <a:off x="9761899" y="3447518"/>
            <a:ext cx="2433205" cy="1292662"/>
          </a:xfrm>
          <a:prstGeom prst="rect">
            <a:avLst/>
          </a:prstGeom>
          <a:noFill/>
        </p:spPr>
        <p:txBody>
          <a:bodyPr>
            <a:spAutoFit/>
          </a:bodyPr>
          <a:lstStyle/>
          <a:p>
            <a:pPr algn="ctr">
              <a:defRPr/>
            </a:pPr>
            <a:r>
              <a:rPr lang="hu-HU" sz="24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rPr>
              <a:t>Kreatív</a:t>
            </a:r>
            <a:r>
              <a:rPr lang="hu-HU" sz="2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hu-HU" sz="24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rPr>
              <a:t>ötletek</a:t>
            </a:r>
          </a:p>
          <a:p>
            <a:pPr algn="ctr">
              <a:defRPr/>
            </a:pPr>
            <a:endParaRPr lang="hu-HU"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23" name="Téglalap 22">
            <a:extLst>
              <a:ext uri="{FF2B5EF4-FFF2-40B4-BE49-F238E27FC236}">
                <a16:creationId xmlns:a16="http://schemas.microsoft.com/office/drawing/2014/main" id="{F2C91EB4-5DB9-4A39-AFBE-F41A923EB3C5}"/>
              </a:ext>
            </a:extLst>
          </p:cNvPr>
          <p:cNvSpPr/>
          <p:nvPr/>
        </p:nvSpPr>
        <p:spPr>
          <a:xfrm>
            <a:off x="4359013" y="-33412"/>
            <a:ext cx="3473974" cy="923330"/>
          </a:xfrm>
          <a:prstGeom prst="rect">
            <a:avLst/>
          </a:prstGeom>
          <a:noFill/>
        </p:spPr>
        <p:txBody>
          <a:bodyPr>
            <a:spAutoFit/>
          </a:bodyPr>
          <a:lstStyle/>
          <a:p>
            <a:pPr algn="ctr">
              <a:defRPr/>
            </a:pPr>
            <a:r>
              <a:rPr lang="hu-HU" sz="54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rPr>
              <a:t>PORPÁCZY</a:t>
            </a:r>
          </a:p>
        </p:txBody>
      </p:sp>
      <p:sp>
        <p:nvSpPr>
          <p:cNvPr id="19" name="Téglalap 18">
            <a:extLst>
              <a:ext uri="{FF2B5EF4-FFF2-40B4-BE49-F238E27FC236}">
                <a16:creationId xmlns:a16="http://schemas.microsoft.com/office/drawing/2014/main" id="{13B4233D-DA7F-42C8-A850-1274C7F5B12D}"/>
              </a:ext>
            </a:extLst>
          </p:cNvPr>
          <p:cNvSpPr/>
          <p:nvPr/>
        </p:nvSpPr>
        <p:spPr>
          <a:xfrm>
            <a:off x="-596787" y="3999172"/>
            <a:ext cx="2433205" cy="830997"/>
          </a:xfrm>
          <a:prstGeom prst="rect">
            <a:avLst/>
          </a:prstGeom>
          <a:noFill/>
        </p:spPr>
        <p:txBody>
          <a:bodyPr>
            <a:spAutoFit/>
          </a:bodyPr>
          <a:lstStyle/>
          <a:p>
            <a:pPr algn="ctr">
              <a:defRPr/>
            </a:pPr>
            <a:r>
              <a:rPr lang="hu-HU" sz="24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rPr>
              <a:t>Sport</a:t>
            </a:r>
          </a:p>
          <a:p>
            <a:pPr algn="ctr">
              <a:defRPr/>
            </a:pPr>
            <a:endParaRPr lang="hu-HU" sz="24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endParaRPr>
          </a:p>
        </p:txBody>
      </p:sp>
      <p:pic>
        <p:nvPicPr>
          <p:cNvPr id="5" name="Kép 4">
            <a:extLst>
              <a:ext uri="{FF2B5EF4-FFF2-40B4-BE49-F238E27FC236}">
                <a16:creationId xmlns:a16="http://schemas.microsoft.com/office/drawing/2014/main" id="{9FD55BF2-1530-49E9-8D00-2422B4E542A3}"/>
              </a:ext>
            </a:extLst>
          </p:cNvPr>
          <p:cNvPicPr>
            <a:picLocks noChangeAspect="1"/>
          </p:cNvPicPr>
          <p:nvPr/>
        </p:nvPicPr>
        <p:blipFill rotWithShape="1">
          <a:blip r:embed="rId2"/>
          <a:srcRect t="8094" b="8459"/>
          <a:stretch/>
        </p:blipFill>
        <p:spPr>
          <a:xfrm>
            <a:off x="3735388" y="3951288"/>
            <a:ext cx="5289550" cy="2874962"/>
          </a:xfrm>
          <a:prstGeom prst="rect">
            <a:avLst/>
          </a:prstGeom>
          <a:ln>
            <a:noFill/>
          </a:ln>
          <a:effectLst>
            <a:outerShdw blurRad="190500" algn="tl" rotWithShape="0">
              <a:srgbClr val="000000">
                <a:alpha val="70000"/>
              </a:srgbClr>
            </a:outerShdw>
          </a:effectLst>
        </p:spPr>
      </p:pic>
      <p:pic>
        <p:nvPicPr>
          <p:cNvPr id="18446" name="Kép 11">
            <a:extLst>
              <a:ext uri="{FF2B5EF4-FFF2-40B4-BE49-F238E27FC236}">
                <a16:creationId xmlns:a16="http://schemas.microsoft.com/office/drawing/2014/main" id="{4A2522F6-EA1E-4266-A9E7-D1C25C6419BB}"/>
              </a:ext>
            </a:extLst>
          </p:cNvPr>
          <p:cNvPicPr>
            <a:picLocks noChangeAspect="1" noChangeArrowheads="1"/>
          </p:cNvPicPr>
          <p:nvPr/>
        </p:nvPicPr>
        <p:blipFill>
          <a:blip r:embed="rId3"/>
          <a:srcRect/>
          <a:stretch>
            <a:fillRect/>
          </a:stretch>
        </p:blipFill>
        <p:spPr bwMode="auto">
          <a:xfrm>
            <a:off x="8505825" y="814388"/>
            <a:ext cx="3351213" cy="2513012"/>
          </a:xfrm>
          <a:prstGeom prst="rect">
            <a:avLst/>
          </a:prstGeom>
          <a:ln>
            <a:noFill/>
          </a:ln>
          <a:effectLst>
            <a:outerShdw blurRad="190500" algn="tl" rotWithShape="0">
              <a:srgbClr val="000000">
                <a:alpha val="70000"/>
              </a:srgbClr>
            </a:outerShdw>
          </a:effectLst>
        </p:spPr>
      </p:pic>
      <p:pic>
        <p:nvPicPr>
          <p:cNvPr id="18447" name="Kép 14">
            <a:extLst>
              <a:ext uri="{FF2B5EF4-FFF2-40B4-BE49-F238E27FC236}">
                <a16:creationId xmlns:a16="http://schemas.microsoft.com/office/drawing/2014/main" id="{A11D3796-763A-49F6-A405-3DDDD5CCE0A7}"/>
              </a:ext>
            </a:extLst>
          </p:cNvPr>
          <p:cNvPicPr>
            <a:picLocks noChangeAspect="1" noChangeArrowheads="1"/>
          </p:cNvPicPr>
          <p:nvPr/>
        </p:nvPicPr>
        <p:blipFill>
          <a:blip r:embed="rId4"/>
          <a:srcRect l="12196" t="28772" r="9100" b="16141"/>
          <a:stretch>
            <a:fillRect/>
          </a:stretch>
        </p:blipFill>
        <p:spPr bwMode="auto">
          <a:xfrm>
            <a:off x="188913" y="4654550"/>
            <a:ext cx="3287712" cy="1838325"/>
          </a:xfrm>
          <a:prstGeom prst="rect">
            <a:avLst/>
          </a:prstGeom>
          <a:ln>
            <a:noFill/>
          </a:ln>
          <a:effectLst>
            <a:outerShdw blurRad="190500" algn="tl" rotWithShape="0">
              <a:srgbClr val="000000">
                <a:alpha val="70000"/>
              </a:srgbClr>
            </a:outerShdw>
          </a:effectLst>
        </p:spPr>
      </p:pic>
      <p:pic>
        <p:nvPicPr>
          <p:cNvPr id="18448" name="Kép 24">
            <a:extLst>
              <a:ext uri="{FF2B5EF4-FFF2-40B4-BE49-F238E27FC236}">
                <a16:creationId xmlns:a16="http://schemas.microsoft.com/office/drawing/2014/main" id="{314FE0A6-6BC4-42D9-B975-90D30766C23F}"/>
              </a:ext>
            </a:extLst>
          </p:cNvPr>
          <p:cNvPicPr>
            <a:picLocks noChangeAspect="1" noChangeArrowheads="1"/>
          </p:cNvPicPr>
          <p:nvPr/>
        </p:nvPicPr>
        <p:blipFill>
          <a:blip r:embed="rId5"/>
          <a:srcRect/>
          <a:stretch>
            <a:fillRect/>
          </a:stretch>
        </p:blipFill>
        <p:spPr bwMode="auto">
          <a:xfrm>
            <a:off x="4397375" y="766763"/>
            <a:ext cx="3413125" cy="2560637"/>
          </a:xfrm>
          <a:prstGeom prst="rect">
            <a:avLst/>
          </a:prstGeom>
          <a:ln>
            <a:noFill/>
          </a:ln>
          <a:effectLst>
            <a:outerShdw blurRad="190500" algn="tl" rotWithShape="0">
              <a:srgbClr val="000000">
                <a:alpha val="70000"/>
              </a:srgbClr>
            </a:outerShdw>
          </a:effectLst>
        </p:spPr>
      </p:pic>
      <p:pic>
        <p:nvPicPr>
          <p:cNvPr id="7" name="Kép 6">
            <a:extLst>
              <a:ext uri="{FF2B5EF4-FFF2-40B4-BE49-F238E27FC236}">
                <a16:creationId xmlns:a16="http://schemas.microsoft.com/office/drawing/2014/main" id="{3AECC84B-B0B7-4BFF-96FD-F3FBBEBA8656}"/>
              </a:ext>
            </a:extLst>
          </p:cNvPr>
          <p:cNvPicPr>
            <a:picLocks noChangeAspect="1"/>
          </p:cNvPicPr>
          <p:nvPr/>
        </p:nvPicPr>
        <p:blipFill rotWithShape="1">
          <a:blip r:embed="rId6"/>
          <a:srcRect t="39121"/>
          <a:stretch/>
        </p:blipFill>
        <p:spPr>
          <a:xfrm>
            <a:off x="9245600" y="4414838"/>
            <a:ext cx="2655888" cy="2154237"/>
          </a:xfrm>
          <a:prstGeom prst="rect">
            <a:avLst/>
          </a:prstGeom>
          <a:ln>
            <a:noFill/>
          </a:ln>
          <a:effectLst>
            <a:outerShdw blurRad="190500" algn="tl" rotWithShape="0">
              <a:srgbClr val="000000">
                <a:alpha val="70000"/>
              </a:srgbClr>
            </a:outerShdw>
          </a:effectLst>
        </p:spPr>
      </p:pic>
      <p:pic>
        <p:nvPicPr>
          <p:cNvPr id="10" name="Kép 9">
            <a:extLst>
              <a:ext uri="{FF2B5EF4-FFF2-40B4-BE49-F238E27FC236}">
                <a16:creationId xmlns:a16="http://schemas.microsoft.com/office/drawing/2014/main" id="{208008A0-4EAF-4DF5-B3E9-3D4CAF5CDBA4}"/>
              </a:ext>
            </a:extLst>
          </p:cNvPr>
          <p:cNvPicPr>
            <a:picLocks noChangeAspect="1"/>
          </p:cNvPicPr>
          <p:nvPr/>
        </p:nvPicPr>
        <p:blipFill rotWithShape="1">
          <a:blip r:embed="rId7"/>
          <a:srcRect l="9716" t="22592" r="12128" b="17632"/>
          <a:stretch/>
        </p:blipFill>
        <p:spPr>
          <a:xfrm>
            <a:off x="0" y="874713"/>
            <a:ext cx="3862388" cy="2216150"/>
          </a:xfrm>
          <a:prstGeom prst="rect">
            <a:avLst/>
          </a:prstGeom>
          <a:ln>
            <a:noFill/>
          </a:ln>
          <a:effectLst>
            <a:outerShdw blurRad="190500" algn="tl" rotWithShape="0">
              <a:srgbClr val="000000">
                <a:alpha val="70000"/>
              </a:srgbClr>
            </a:outerShdw>
          </a:effectLst>
        </p:spPr>
      </p:pic>
    </p:spTree>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Élőláb helye 3">
            <a:extLst>
              <a:ext uri="{FF2B5EF4-FFF2-40B4-BE49-F238E27FC236}">
                <a16:creationId xmlns:a16="http://schemas.microsoft.com/office/drawing/2014/main" id="{057AEA52-ED30-419B-BD56-018C6A6EB7CA}"/>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t>9431 Fertőd </a:t>
            </a:r>
            <a:r>
              <a:rPr lang="hu-HU" altLang="hu-HU" sz="1200"/>
              <a:t>Madách sétány 2/D</a:t>
            </a:r>
            <a:r>
              <a:rPr lang="de-DE" altLang="hu-HU" sz="1200"/>
              <a:t>     99/370-918     www.porpaczy.hu    porpaczy@porpaczy.hu</a:t>
            </a:r>
          </a:p>
        </p:txBody>
      </p:sp>
      <p:sp>
        <p:nvSpPr>
          <p:cNvPr id="4" name="Abgerundetes Rechteck 8">
            <a:extLst>
              <a:ext uri="{FF2B5EF4-FFF2-40B4-BE49-F238E27FC236}">
                <a16:creationId xmlns:a16="http://schemas.microsoft.com/office/drawing/2014/main" id="{806F5B55-09EA-4C1D-8A89-06A15FA4E2CD}"/>
              </a:ext>
            </a:extLst>
          </p:cNvPr>
          <p:cNvSpPr/>
          <p:nvPr/>
        </p:nvSpPr>
        <p:spPr>
          <a:xfrm>
            <a:off x="127000" y="1852613"/>
            <a:ext cx="2095500" cy="374650"/>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sp>
        <p:nvSpPr>
          <p:cNvPr id="19460" name="Szövegdoboz 8">
            <a:extLst>
              <a:ext uri="{FF2B5EF4-FFF2-40B4-BE49-F238E27FC236}">
                <a16:creationId xmlns:a16="http://schemas.microsoft.com/office/drawing/2014/main" id="{95876A7D-23F1-463E-B7EF-3A6B5AACE7DC}"/>
              </a:ext>
            </a:extLst>
          </p:cNvPr>
          <p:cNvSpPr txBox="1">
            <a:spLocks noChangeArrowheads="1"/>
          </p:cNvSpPr>
          <p:nvPr/>
        </p:nvSpPr>
        <p:spPr bwMode="auto">
          <a:xfrm>
            <a:off x="2743200" y="5857875"/>
            <a:ext cx="8686800" cy="260905"/>
          </a:xfrm>
          <a:prstGeom prst="rect">
            <a:avLst/>
          </a:prstGeom>
          <a:noFill/>
          <a:ln>
            <a:noFill/>
          </a:ln>
        </p:spPr>
        <p:txBody>
          <a:bodyPr>
            <a:spAutoFit/>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marL="171450" indent="-171450">
              <a:lnSpc>
                <a:spcPct val="120000"/>
              </a:lnSpc>
              <a:spcBef>
                <a:spcPct val="0"/>
              </a:spcBef>
              <a:buClrTx/>
              <a:defRPr/>
            </a:pPr>
            <a:r>
              <a:rPr lang="hu-HU" altLang="hu-HU" sz="1000" dirty="0">
                <a:latin typeface="Times New Roman" panose="02020603050405020304" pitchFamily="18" charset="0"/>
                <a:ea typeface="Calibri" panose="020F0502020204030204" pitchFamily="34" charset="0"/>
                <a:cs typeface="Times New Roman" panose="02020603050405020304" pitchFamily="18" charset="0"/>
              </a:rPr>
              <a:t>E/P : Egészségügyi alkalmassági követelmény, P: </a:t>
            </a:r>
            <a:r>
              <a:rPr lang="hu-HU" altLang="hu-HU" sz="1000">
                <a:latin typeface="Times New Roman" panose="02020603050405020304" pitchFamily="18" charset="0"/>
                <a:ea typeface="Calibri" panose="020F0502020204030204" pitchFamily="34" charset="0"/>
                <a:cs typeface="Times New Roman" panose="02020603050405020304" pitchFamily="18" charset="0"/>
              </a:rPr>
              <a:t>Pályaalkalmassági követelmény</a:t>
            </a:r>
            <a:endParaRPr lang="hu-HU" altLang="hu-HU" sz="1000" dirty="0">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14" name="Táblázat 13">
            <a:extLst>
              <a:ext uri="{FF2B5EF4-FFF2-40B4-BE49-F238E27FC236}">
                <a16:creationId xmlns:a16="http://schemas.microsoft.com/office/drawing/2014/main" id="{4D1D750E-B9CB-4ADB-90B3-A80C629A2234}"/>
              </a:ext>
            </a:extLst>
          </p:cNvPr>
          <p:cNvGraphicFramePr>
            <a:graphicFrameLocks noGrp="1"/>
          </p:cNvGraphicFramePr>
          <p:nvPr/>
        </p:nvGraphicFramePr>
        <p:xfrm>
          <a:off x="2474913" y="1262063"/>
          <a:ext cx="9136063" cy="4510087"/>
        </p:xfrm>
        <a:graphic>
          <a:graphicData uri="http://schemas.openxmlformats.org/drawingml/2006/table">
            <a:tbl>
              <a:tblPr>
                <a:tableStyleId>{BDBED569-4797-4DF1-A0F4-6AAB3CD982D8}</a:tableStyleId>
              </a:tblPr>
              <a:tblGrid>
                <a:gridCol w="1302486">
                  <a:extLst>
                    <a:ext uri="{9D8B030D-6E8A-4147-A177-3AD203B41FA5}">
                      <a16:colId xmlns:a16="http://schemas.microsoft.com/office/drawing/2014/main" val="20000"/>
                    </a:ext>
                  </a:extLst>
                </a:gridCol>
                <a:gridCol w="1321151">
                  <a:extLst>
                    <a:ext uri="{9D8B030D-6E8A-4147-A177-3AD203B41FA5}">
                      <a16:colId xmlns:a16="http://schemas.microsoft.com/office/drawing/2014/main" val="20001"/>
                    </a:ext>
                  </a:extLst>
                </a:gridCol>
                <a:gridCol w="3907454">
                  <a:extLst>
                    <a:ext uri="{9D8B030D-6E8A-4147-A177-3AD203B41FA5}">
                      <a16:colId xmlns:a16="http://schemas.microsoft.com/office/drawing/2014/main" val="20002"/>
                    </a:ext>
                  </a:extLst>
                </a:gridCol>
                <a:gridCol w="1302486">
                  <a:extLst>
                    <a:ext uri="{9D8B030D-6E8A-4147-A177-3AD203B41FA5}">
                      <a16:colId xmlns:a16="http://schemas.microsoft.com/office/drawing/2014/main" val="20003"/>
                    </a:ext>
                  </a:extLst>
                </a:gridCol>
                <a:gridCol w="1302486">
                  <a:extLst>
                    <a:ext uri="{9D8B030D-6E8A-4147-A177-3AD203B41FA5}">
                      <a16:colId xmlns:a16="http://schemas.microsoft.com/office/drawing/2014/main" val="20004"/>
                    </a:ext>
                  </a:extLst>
                </a:gridCol>
              </a:tblGrid>
              <a:tr h="841619">
                <a:tc>
                  <a:txBody>
                    <a:bodyPr/>
                    <a:lstStyle/>
                    <a:p>
                      <a:pPr algn="ctr" fontAlgn="ctr">
                        <a:lnSpc>
                          <a:spcPct val="120000"/>
                        </a:lnSpc>
                        <a:spcAft>
                          <a:spcPts val="800"/>
                        </a:spcAft>
                      </a:pPr>
                      <a:r>
                        <a:rPr lang="hu-HU" sz="1200" b="1" spc="-5" dirty="0">
                          <a:solidFill>
                            <a:schemeClr val="bg1"/>
                          </a:solidFill>
                          <a:effectLst/>
                        </a:rPr>
                        <a:t>Tagozatkód</a:t>
                      </a:r>
                      <a:endParaRPr lang="hu-HU" sz="1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34964" marR="34964" marT="34966" marB="34966" anchor="ctr">
                    <a:solidFill>
                      <a:schemeClr val="accent1">
                        <a:lumMod val="75000"/>
                      </a:schemeClr>
                    </a:solidFill>
                  </a:tcPr>
                </a:tc>
                <a:tc>
                  <a:txBody>
                    <a:bodyPr/>
                    <a:lstStyle/>
                    <a:p>
                      <a:pPr algn="ctr" fontAlgn="ctr">
                        <a:lnSpc>
                          <a:spcPct val="120000"/>
                        </a:lnSpc>
                        <a:spcAft>
                          <a:spcPts val="800"/>
                        </a:spcAft>
                      </a:pPr>
                      <a:r>
                        <a:rPr lang="hu-HU" sz="1200" b="1" spc="-5" dirty="0">
                          <a:solidFill>
                            <a:schemeClr val="bg1"/>
                          </a:solidFill>
                          <a:effectLst/>
                        </a:rPr>
                        <a:t>Technikumi ágazati képzés</a:t>
                      </a:r>
                      <a:endParaRPr lang="hu-HU" sz="1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34964" marR="34964" marT="34966" marB="34966" anchor="ctr">
                    <a:solidFill>
                      <a:schemeClr val="accent1">
                        <a:lumMod val="75000"/>
                      </a:schemeClr>
                    </a:solidFill>
                  </a:tcPr>
                </a:tc>
                <a:tc>
                  <a:txBody>
                    <a:bodyPr/>
                    <a:lstStyle/>
                    <a:p>
                      <a:pPr algn="ctr" fontAlgn="ctr">
                        <a:lnSpc>
                          <a:spcPct val="120000"/>
                        </a:lnSpc>
                        <a:spcAft>
                          <a:spcPts val="800"/>
                        </a:spcAft>
                      </a:pPr>
                      <a:r>
                        <a:rPr lang="hu-HU" sz="1200" b="1" spc="-5" dirty="0">
                          <a:solidFill>
                            <a:schemeClr val="bg1"/>
                          </a:solidFill>
                          <a:effectLst/>
                        </a:rPr>
                        <a:t>Érettségi végzettséggel megszerezhető ágazati szakképesítés</a:t>
                      </a:r>
                      <a:endParaRPr lang="hu-HU" sz="1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34964" marR="34964" marT="34966" marB="34966" anchor="ctr">
                    <a:solidFill>
                      <a:schemeClr val="accent1">
                        <a:lumMod val="75000"/>
                      </a:schemeClr>
                    </a:solidFill>
                  </a:tcPr>
                </a:tc>
                <a:tc>
                  <a:txBody>
                    <a:bodyPr/>
                    <a:lstStyle/>
                    <a:p>
                      <a:pPr algn="ctr" fontAlgn="ctr">
                        <a:lnSpc>
                          <a:spcPct val="120000"/>
                        </a:lnSpc>
                        <a:spcAft>
                          <a:spcPts val="800"/>
                        </a:spcAft>
                      </a:pPr>
                      <a:r>
                        <a:rPr lang="hu-HU" sz="1200" b="1" spc="-5" dirty="0">
                          <a:solidFill>
                            <a:schemeClr val="bg1"/>
                          </a:solidFill>
                          <a:effectLst/>
                        </a:rPr>
                        <a:t>Képzési idő (év)</a:t>
                      </a:r>
                      <a:endParaRPr lang="hu-HU" sz="1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34964" marR="34964" marT="34966" marB="34966" anchor="ctr">
                    <a:solidFill>
                      <a:schemeClr val="accent1">
                        <a:lumMod val="75000"/>
                      </a:schemeClr>
                    </a:solidFill>
                  </a:tcPr>
                </a:tc>
                <a:tc>
                  <a:txBody>
                    <a:bodyPr/>
                    <a:lstStyle/>
                    <a:p>
                      <a:pPr algn="ctr" fontAlgn="ctr">
                        <a:lnSpc>
                          <a:spcPct val="120000"/>
                        </a:lnSpc>
                        <a:spcAft>
                          <a:spcPts val="800"/>
                        </a:spcAft>
                      </a:pPr>
                      <a:r>
                        <a:rPr lang="hu-HU" sz="1200" b="1" spc="-5" dirty="0">
                          <a:solidFill>
                            <a:schemeClr val="bg1"/>
                          </a:solidFill>
                          <a:effectLst/>
                        </a:rPr>
                        <a:t>Felvehető létszám</a:t>
                      </a:r>
                      <a:endParaRPr lang="hu-HU" sz="1200" b="1" dirty="0">
                        <a:solidFill>
                          <a:schemeClr val="bg1"/>
                        </a:solidFill>
                        <a:effectLst/>
                      </a:endParaRPr>
                    </a:p>
                    <a:p>
                      <a:pPr algn="ctr" fontAlgn="ctr">
                        <a:lnSpc>
                          <a:spcPct val="120000"/>
                        </a:lnSpc>
                        <a:spcAft>
                          <a:spcPts val="800"/>
                        </a:spcAft>
                      </a:pPr>
                      <a:r>
                        <a:rPr lang="hu-HU" sz="1200" b="1" spc="-5" dirty="0">
                          <a:solidFill>
                            <a:schemeClr val="bg1"/>
                          </a:solidFill>
                          <a:effectLst/>
                        </a:rPr>
                        <a:t>(fő)</a:t>
                      </a:r>
                      <a:endParaRPr lang="hu-HU" sz="1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34964" marR="34964" marT="34966" marB="34966" anchor="ctr">
                    <a:solidFill>
                      <a:schemeClr val="accent1">
                        <a:lumMod val="75000"/>
                      </a:schemeClr>
                    </a:solidFill>
                  </a:tcPr>
                </a:tc>
                <a:extLst>
                  <a:ext uri="{0D108BD9-81ED-4DB2-BD59-A6C34878D82A}">
                    <a16:rowId xmlns:a16="http://schemas.microsoft.com/office/drawing/2014/main" val="10000"/>
                  </a:ext>
                </a:extLst>
              </a:tr>
              <a:tr h="1530474">
                <a:tc>
                  <a:txBody>
                    <a:bodyPr/>
                    <a:lstStyle/>
                    <a:p>
                      <a:pPr algn="ctr" fontAlgn="ctr">
                        <a:lnSpc>
                          <a:spcPct val="120000"/>
                        </a:lnSpc>
                        <a:spcAft>
                          <a:spcPts val="800"/>
                        </a:spcAft>
                      </a:pPr>
                      <a:r>
                        <a:rPr lang="hu-HU" sz="1400" b="1" spc="-5" dirty="0">
                          <a:effectLst/>
                        </a:rPr>
                        <a:t>0501</a:t>
                      </a:r>
                      <a:endParaRPr lang="hu-H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4964" marR="34964" marT="34966" marB="34966" anchor="ctr"/>
                </a:tc>
                <a:tc>
                  <a:txBody>
                    <a:bodyPr/>
                    <a:lstStyle/>
                    <a:p>
                      <a:pPr algn="ctr" fontAlgn="ctr">
                        <a:lnSpc>
                          <a:spcPct val="120000"/>
                        </a:lnSpc>
                        <a:spcAft>
                          <a:spcPts val="800"/>
                        </a:spcAft>
                      </a:pPr>
                      <a:r>
                        <a:rPr lang="hu-HU" sz="1400" b="1" spc="-5" dirty="0">
                          <a:effectLst/>
                        </a:rPr>
                        <a:t>Gazdálkodás és menedzsment</a:t>
                      </a:r>
                      <a:endParaRPr lang="hu-H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4964" marR="34964" marT="34966" marB="34966" anchor="ctr"/>
                </a:tc>
                <a:tc>
                  <a:txBody>
                    <a:bodyPr/>
                    <a:lstStyle/>
                    <a:p>
                      <a:pPr fontAlgn="ctr">
                        <a:lnSpc>
                          <a:spcPct val="120000"/>
                        </a:lnSpc>
                        <a:spcAft>
                          <a:spcPts val="800"/>
                        </a:spcAft>
                      </a:pPr>
                      <a:r>
                        <a:rPr lang="hu-HU" sz="1400" b="1" spc="-5" dirty="0">
                          <a:effectLst/>
                        </a:rPr>
                        <a:t>5 0411 09 02 </a:t>
                      </a:r>
                      <a:r>
                        <a:rPr lang="hu-HU" sz="1400" b="1" spc="0" dirty="0">
                          <a:effectLst/>
                        </a:rPr>
                        <a:t> </a:t>
                      </a:r>
                      <a:r>
                        <a:rPr lang="hu-HU" sz="1400" b="1" spc="-5" dirty="0">
                          <a:effectLst/>
                        </a:rPr>
                        <a:t>Vállalkozási ügyviteli ügyintéző </a:t>
                      </a:r>
                      <a:endParaRPr lang="hu-HU" sz="1400" b="1" dirty="0">
                        <a:effectLst/>
                      </a:endParaRPr>
                    </a:p>
                    <a:p>
                      <a:pPr fontAlgn="ctr">
                        <a:lnSpc>
                          <a:spcPct val="120000"/>
                        </a:lnSpc>
                        <a:spcAft>
                          <a:spcPts val="800"/>
                        </a:spcAft>
                      </a:pPr>
                      <a:r>
                        <a:rPr lang="hu-HU" sz="1400" b="1" spc="-5" dirty="0">
                          <a:effectLst/>
                        </a:rPr>
                        <a:t>Magyar-osztrák kooperációs képzés</a:t>
                      </a:r>
                      <a:endParaRPr lang="hu-HU" sz="1400" b="1" dirty="0">
                        <a:effectLst/>
                      </a:endParaRPr>
                    </a:p>
                    <a:p>
                      <a:pPr fontAlgn="ctr">
                        <a:lnSpc>
                          <a:spcPct val="120000"/>
                        </a:lnSpc>
                        <a:spcAft>
                          <a:spcPts val="800"/>
                        </a:spcAft>
                      </a:pPr>
                      <a:r>
                        <a:rPr lang="hu-HU" sz="1400" b="1" spc="-5" dirty="0">
                          <a:effectLst/>
                        </a:rPr>
                        <a:t>Nyelvi előkészítő évfolyammal</a:t>
                      </a:r>
                      <a:endParaRPr lang="hu-H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4964" marR="34964" marT="34966" marB="34966" anchor="ctr"/>
                </a:tc>
                <a:tc>
                  <a:txBody>
                    <a:bodyPr/>
                    <a:lstStyle/>
                    <a:p>
                      <a:pPr algn="ctr" fontAlgn="ctr">
                        <a:lnSpc>
                          <a:spcPct val="120000"/>
                        </a:lnSpc>
                        <a:spcAft>
                          <a:spcPts val="800"/>
                        </a:spcAft>
                      </a:pPr>
                      <a:r>
                        <a:rPr lang="hu-HU" sz="1400" b="1" spc="-5" dirty="0">
                          <a:effectLst/>
                        </a:rPr>
                        <a:t>1+5</a:t>
                      </a:r>
                      <a:endParaRPr lang="hu-H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4964" marR="34964" marT="34966" marB="34966" anchor="ctr"/>
                </a:tc>
                <a:tc>
                  <a:txBody>
                    <a:bodyPr/>
                    <a:lstStyle/>
                    <a:p>
                      <a:pPr algn="ctr" fontAlgn="ctr">
                        <a:lnSpc>
                          <a:spcPct val="120000"/>
                        </a:lnSpc>
                        <a:spcAft>
                          <a:spcPts val="800"/>
                        </a:spcAft>
                      </a:pPr>
                      <a:r>
                        <a:rPr lang="hu-HU" sz="1400" b="1" spc="-5" dirty="0">
                          <a:effectLst/>
                        </a:rPr>
                        <a:t>32</a:t>
                      </a:r>
                      <a:endParaRPr lang="hu-H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4964" marR="34964" marT="34966" marB="34966" anchor="ctr"/>
                </a:tc>
                <a:extLst>
                  <a:ext uri="{0D108BD9-81ED-4DB2-BD59-A6C34878D82A}">
                    <a16:rowId xmlns:a16="http://schemas.microsoft.com/office/drawing/2014/main" val="10001"/>
                  </a:ext>
                </a:extLst>
              </a:tr>
              <a:tr h="2137994">
                <a:tc>
                  <a:txBody>
                    <a:bodyPr/>
                    <a:lstStyle/>
                    <a:p>
                      <a:pPr algn="ctr" fontAlgn="ctr">
                        <a:lnSpc>
                          <a:spcPct val="120000"/>
                        </a:lnSpc>
                        <a:spcAft>
                          <a:spcPts val="800"/>
                        </a:spcAft>
                      </a:pPr>
                      <a:r>
                        <a:rPr lang="hu-HU" sz="1400" b="1" spc="-5">
                          <a:effectLst/>
                        </a:rPr>
                        <a:t>0502</a:t>
                      </a:r>
                      <a:endParaRPr lang="hu-HU" sz="1400" b="1">
                        <a:effectLst/>
                        <a:latin typeface="Calibri" panose="020F0502020204030204" pitchFamily="34" charset="0"/>
                        <a:ea typeface="Calibri" panose="020F0502020204030204" pitchFamily="34" charset="0"/>
                        <a:cs typeface="Times New Roman" panose="02020603050405020304" pitchFamily="18" charset="0"/>
                      </a:endParaRPr>
                    </a:p>
                  </a:txBody>
                  <a:tcPr marL="34964" marR="34964" marT="34966" marB="34966" anchor="ctr"/>
                </a:tc>
                <a:tc>
                  <a:txBody>
                    <a:bodyPr/>
                    <a:lstStyle/>
                    <a:p>
                      <a:pPr algn="ctr" fontAlgn="ctr">
                        <a:lnSpc>
                          <a:spcPct val="120000"/>
                        </a:lnSpc>
                        <a:spcAft>
                          <a:spcPts val="800"/>
                        </a:spcAft>
                      </a:pPr>
                      <a:r>
                        <a:rPr lang="hu-HU" sz="1400" b="1" spc="-5" dirty="0">
                          <a:effectLst/>
                        </a:rPr>
                        <a:t>Turizmus-vendéglátás</a:t>
                      </a:r>
                      <a:endParaRPr lang="hu-H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4964" marR="34964" marT="34966" marB="34966" anchor="ctr"/>
                </a:tc>
                <a:tc>
                  <a:txBody>
                    <a:bodyPr/>
                    <a:lstStyle/>
                    <a:p>
                      <a:pPr fontAlgn="ctr">
                        <a:lnSpc>
                          <a:spcPct val="120000"/>
                        </a:lnSpc>
                        <a:spcAft>
                          <a:spcPts val="800"/>
                        </a:spcAft>
                      </a:pPr>
                      <a:r>
                        <a:rPr lang="hu-HU" sz="1400" b="1" spc="-5" dirty="0">
                          <a:effectLst/>
                        </a:rPr>
                        <a:t>5 1015 23 07 </a:t>
                      </a:r>
                      <a:r>
                        <a:rPr lang="hu-HU" sz="1400" b="1" spc="0" dirty="0">
                          <a:effectLst/>
                        </a:rPr>
                        <a:t> </a:t>
                      </a:r>
                      <a:r>
                        <a:rPr lang="hu-HU" sz="1400" b="1" spc="-5" dirty="0">
                          <a:effectLst/>
                        </a:rPr>
                        <a:t>Turisztikai technikus *</a:t>
                      </a:r>
                      <a:endParaRPr lang="hu-HU" sz="1400" b="1" dirty="0">
                        <a:effectLst/>
                      </a:endParaRPr>
                    </a:p>
                    <a:p>
                      <a:pPr fontAlgn="ctr">
                        <a:lnSpc>
                          <a:spcPct val="120000"/>
                        </a:lnSpc>
                        <a:spcAft>
                          <a:spcPts val="800"/>
                        </a:spcAft>
                      </a:pPr>
                      <a:r>
                        <a:rPr lang="hu-HU" sz="1400" b="1" spc="-5" dirty="0">
                          <a:effectLst/>
                        </a:rPr>
                        <a:t>Választható szakamirányok:</a:t>
                      </a:r>
                      <a:endParaRPr lang="hu-HU" sz="1400" b="1" dirty="0">
                        <a:effectLst/>
                      </a:endParaRPr>
                    </a:p>
                    <a:p>
                      <a:pPr marL="536575" indent="-355600" fontAlgn="ctr">
                        <a:lnSpc>
                          <a:spcPct val="120000"/>
                        </a:lnSpc>
                        <a:spcAft>
                          <a:spcPts val="800"/>
                        </a:spcAft>
                        <a:buFontTx/>
                        <a:buChar char="-"/>
                      </a:pPr>
                      <a:r>
                        <a:rPr lang="hu-HU" sz="1400" b="1" spc="-5" dirty="0">
                          <a:effectLst/>
                        </a:rPr>
                        <a:t>Turisztikai szervező </a:t>
                      </a:r>
                      <a:endParaRPr lang="hu-HU" sz="1400" b="1" dirty="0">
                        <a:effectLst/>
                      </a:endParaRPr>
                    </a:p>
                    <a:p>
                      <a:pPr marL="536575" indent="-355600" fontAlgn="ctr">
                        <a:lnSpc>
                          <a:spcPct val="120000"/>
                        </a:lnSpc>
                        <a:spcAft>
                          <a:spcPts val="800"/>
                        </a:spcAft>
                        <a:buFontTx/>
                        <a:buChar char="-"/>
                      </a:pPr>
                      <a:r>
                        <a:rPr lang="hu-HU" sz="1400" b="1" spc="-5" dirty="0">
                          <a:effectLst/>
                        </a:rPr>
                        <a:t>Szálloda szervező</a:t>
                      </a:r>
                      <a:endParaRPr lang="hu-HU" sz="1400" b="1" spc="0" dirty="0">
                        <a:effectLst/>
                      </a:endParaRPr>
                    </a:p>
                    <a:p>
                      <a:pPr marL="536575" indent="-355600" fontAlgn="ctr">
                        <a:lnSpc>
                          <a:spcPct val="120000"/>
                        </a:lnSpc>
                        <a:spcAft>
                          <a:spcPts val="800"/>
                        </a:spcAft>
                        <a:buFontTx/>
                        <a:buChar char="-"/>
                      </a:pPr>
                      <a:r>
                        <a:rPr lang="hu-HU" sz="1400" b="1" spc="-5" dirty="0">
                          <a:effectLst/>
                        </a:rPr>
                        <a:t>Idegenvezető </a:t>
                      </a:r>
                      <a:endParaRPr lang="hu-H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4964" marR="34964" marT="34966" marB="34966" anchor="ctr"/>
                </a:tc>
                <a:tc>
                  <a:txBody>
                    <a:bodyPr/>
                    <a:lstStyle/>
                    <a:p>
                      <a:pPr algn="ctr" fontAlgn="ctr">
                        <a:lnSpc>
                          <a:spcPct val="120000"/>
                        </a:lnSpc>
                        <a:spcAft>
                          <a:spcPts val="800"/>
                        </a:spcAft>
                      </a:pPr>
                      <a:r>
                        <a:rPr lang="hu-HU" sz="1400" b="1" spc="-5" dirty="0">
                          <a:effectLst/>
                        </a:rPr>
                        <a:t>5</a:t>
                      </a:r>
                      <a:endParaRPr lang="hu-H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4964" marR="34964" marT="34966" marB="34966" anchor="ctr"/>
                </a:tc>
                <a:tc>
                  <a:txBody>
                    <a:bodyPr/>
                    <a:lstStyle/>
                    <a:p>
                      <a:pPr algn="ctr" fontAlgn="ctr">
                        <a:lnSpc>
                          <a:spcPct val="120000"/>
                        </a:lnSpc>
                        <a:spcAft>
                          <a:spcPts val="800"/>
                        </a:spcAft>
                      </a:pPr>
                      <a:r>
                        <a:rPr lang="hu-HU" sz="1400" b="1" spc="-5" dirty="0">
                          <a:effectLst/>
                        </a:rPr>
                        <a:t>32</a:t>
                      </a:r>
                      <a:endParaRPr lang="hu-H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4964" marR="34964" marT="34966" marB="34966" anchor="ctr"/>
                </a:tc>
                <a:extLst>
                  <a:ext uri="{0D108BD9-81ED-4DB2-BD59-A6C34878D82A}">
                    <a16:rowId xmlns:a16="http://schemas.microsoft.com/office/drawing/2014/main" val="10002"/>
                  </a:ext>
                </a:extLst>
              </a:tr>
            </a:tbl>
          </a:graphicData>
        </a:graphic>
      </p:graphicFrame>
      <p:sp>
        <p:nvSpPr>
          <p:cNvPr id="19487" name="Cím 2">
            <a:extLst>
              <a:ext uri="{FF2B5EF4-FFF2-40B4-BE49-F238E27FC236}">
                <a16:creationId xmlns:a16="http://schemas.microsoft.com/office/drawing/2014/main" id="{A949F021-EBEE-45BE-AF90-9D270081949D}"/>
              </a:ext>
            </a:extLst>
          </p:cNvPr>
          <p:cNvSpPr>
            <a:spLocks noGrp="1"/>
          </p:cNvSpPr>
          <p:nvPr>
            <p:ph type="title"/>
          </p:nvPr>
        </p:nvSpPr>
        <p:spPr>
          <a:xfrm>
            <a:off x="2917825" y="74613"/>
            <a:ext cx="8251825" cy="1146175"/>
          </a:xfrm>
        </p:spPr>
        <p:txBody>
          <a:bodyPr/>
          <a:lstStyle/>
          <a:p>
            <a:pPr eaLnBrk="1" hangingPunct="1"/>
            <a:r>
              <a:rPr lang="hu-HU" altLang="hu-HU" sz="4000"/>
              <a:t>Porpáczy Technikum</a:t>
            </a:r>
          </a:p>
        </p:txBody>
      </p:sp>
    </p:spTree>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AAE2F1CD-D208-4E16-8C26-358A479217E7}"/>
              </a:ext>
            </a:extLst>
          </p:cNvPr>
          <p:cNvSpPr/>
          <p:nvPr/>
        </p:nvSpPr>
        <p:spPr>
          <a:xfrm>
            <a:off x="3762244" y="164387"/>
            <a:ext cx="6755638" cy="1711958"/>
          </a:xfrm>
          <a:prstGeom prst="rect">
            <a:avLst/>
          </a:prstGeom>
          <a:solidFill>
            <a:schemeClr val="bg1">
              <a:lumMod val="95000"/>
            </a:schemeClr>
          </a:solidFill>
          <a:effectLst>
            <a:outerShdw blurRad="50800" dist="38100" dir="2700000" algn="tl" rotWithShape="0">
              <a:prstClr val="black">
                <a:alpha val="40000"/>
              </a:prstClr>
            </a:outerShdw>
            <a:softEdge rad="31750"/>
          </a:effectLst>
        </p:spPr>
        <p:style>
          <a:lnRef idx="0">
            <a:schemeClr val="accent3"/>
          </a:lnRef>
          <a:fillRef idx="3">
            <a:schemeClr val="accent3"/>
          </a:fillRef>
          <a:effectRef idx="3">
            <a:schemeClr val="accent3"/>
          </a:effectRef>
          <a:fontRef idx="minor">
            <a:schemeClr val="lt1"/>
          </a:fontRef>
        </p:style>
        <p:txBody>
          <a:bodyPr anchor="ctr"/>
          <a:lstStyle/>
          <a:p>
            <a:pPr algn="ctr" eaLnBrk="1" hangingPunct="1">
              <a:defRPr/>
            </a:pPr>
            <a:r>
              <a:rPr lang="hu-HU" sz="60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Képzések</a:t>
            </a:r>
            <a:endParaRPr lang="de-DE" sz="6000" dirty="0"/>
          </a:p>
        </p:txBody>
      </p:sp>
      <p:sp>
        <p:nvSpPr>
          <p:cNvPr id="8" name="Rechteck 7">
            <a:extLst>
              <a:ext uri="{FF2B5EF4-FFF2-40B4-BE49-F238E27FC236}">
                <a16:creationId xmlns:a16="http://schemas.microsoft.com/office/drawing/2014/main" id="{64DA5D6C-412D-4918-A73A-F7A569BDEDDD}"/>
              </a:ext>
            </a:extLst>
          </p:cNvPr>
          <p:cNvSpPr/>
          <p:nvPr/>
        </p:nvSpPr>
        <p:spPr>
          <a:xfrm>
            <a:off x="7308371" y="2532248"/>
            <a:ext cx="4276296" cy="2177638"/>
          </a:xfrm>
          <a:prstGeom prst="rect">
            <a:avLst/>
          </a:prstGeom>
          <a:solidFill>
            <a:schemeClr val="bg1">
              <a:lumMod val="95000"/>
            </a:schemeClr>
          </a:solidFill>
          <a:effectLst>
            <a:outerShdw blurRad="50800" dist="38100" dir="2700000" algn="tl" rotWithShape="0">
              <a:prstClr val="black">
                <a:alpha val="40000"/>
              </a:prstClr>
            </a:outerShdw>
            <a:softEdge rad="31750"/>
          </a:effectLst>
        </p:spPr>
        <p:style>
          <a:lnRef idx="0">
            <a:schemeClr val="accent3"/>
          </a:lnRef>
          <a:fillRef idx="3">
            <a:schemeClr val="accent3"/>
          </a:fillRef>
          <a:effectRef idx="3">
            <a:schemeClr val="accent3"/>
          </a:effectRef>
          <a:fontRef idx="minor">
            <a:schemeClr val="lt1"/>
          </a:fontRef>
        </p:style>
        <p:txBody>
          <a:bodyPr anchor="ctr"/>
          <a:lstStyle/>
          <a:p>
            <a:pPr algn="ctr" eaLnBrk="1" hangingPunct="1">
              <a:defRPr/>
            </a:pPr>
            <a:r>
              <a:rPr lang="hu-HU" sz="3200" dirty="0">
                <a:solidFill>
                  <a:srgbClr val="002060"/>
                </a:solidFill>
                <a:effectLst>
                  <a:outerShdw blurRad="50800" dist="38100" dir="2700000" algn="tl" rotWithShape="0">
                    <a:prstClr val="black">
                      <a:alpha val="40000"/>
                    </a:prstClr>
                  </a:outerShdw>
                </a:effectLst>
              </a:rPr>
              <a:t>Turisztikai technikus </a:t>
            </a:r>
            <a:r>
              <a:rPr lang="hu-HU" sz="2400" dirty="0">
                <a:solidFill>
                  <a:srgbClr val="002060"/>
                </a:solidFill>
                <a:effectLst>
                  <a:outerShdw blurRad="50800" dist="38100" dir="2700000" algn="tl" rotWithShape="0">
                    <a:prstClr val="black">
                      <a:alpha val="40000"/>
                    </a:prstClr>
                  </a:outerShdw>
                </a:effectLst>
              </a:rPr>
              <a:t>Szakmairányok:</a:t>
            </a:r>
          </a:p>
          <a:p>
            <a:pPr eaLnBrk="1" hangingPunct="1">
              <a:spcBef>
                <a:spcPts val="600"/>
              </a:spcBef>
              <a:defRPr/>
            </a:pPr>
            <a:r>
              <a:rPr lang="hu-HU" sz="2400" dirty="0">
                <a:solidFill>
                  <a:srgbClr val="002060"/>
                </a:solidFill>
                <a:effectLst>
                  <a:outerShdw blurRad="50800" dist="38100" dir="2700000" algn="tl" rotWithShape="0">
                    <a:prstClr val="black">
                      <a:alpha val="40000"/>
                    </a:prstClr>
                  </a:outerShdw>
                </a:effectLst>
              </a:rPr>
              <a:t>	- Turisztikai szervező</a:t>
            </a:r>
          </a:p>
          <a:p>
            <a:pPr eaLnBrk="1" hangingPunct="1">
              <a:spcBef>
                <a:spcPts val="600"/>
              </a:spcBef>
              <a:defRPr/>
            </a:pPr>
            <a:r>
              <a:rPr lang="hu-HU" sz="2400" dirty="0">
                <a:solidFill>
                  <a:srgbClr val="002060"/>
                </a:solidFill>
                <a:effectLst>
                  <a:outerShdw blurRad="50800" dist="38100" dir="2700000" algn="tl" rotWithShape="0">
                    <a:prstClr val="black">
                      <a:alpha val="40000"/>
                    </a:prstClr>
                  </a:outerShdw>
                </a:effectLst>
              </a:rPr>
              <a:t>	- Szálloda szervező </a:t>
            </a:r>
          </a:p>
          <a:p>
            <a:pPr eaLnBrk="1" hangingPunct="1">
              <a:defRPr/>
            </a:pPr>
            <a:r>
              <a:rPr lang="hu-HU" sz="2400" dirty="0">
                <a:solidFill>
                  <a:srgbClr val="002060"/>
                </a:solidFill>
                <a:effectLst>
                  <a:outerShdw blurRad="50800" dist="38100" dir="2700000" algn="tl" rotWithShape="0">
                    <a:prstClr val="black">
                      <a:alpha val="40000"/>
                    </a:prstClr>
                  </a:outerShdw>
                </a:effectLst>
              </a:rPr>
              <a:t>	- Idegenvezető</a:t>
            </a:r>
            <a:endParaRPr lang="de-DE" sz="2400" dirty="0">
              <a:solidFill>
                <a:srgbClr val="002060"/>
              </a:solidFill>
              <a:effectLst>
                <a:outerShdw blurRad="50800" dist="38100" dir="2700000" algn="tl" rotWithShape="0">
                  <a:prstClr val="black">
                    <a:alpha val="40000"/>
                  </a:prstClr>
                </a:outerShdw>
              </a:effectLst>
            </a:endParaRPr>
          </a:p>
        </p:txBody>
      </p:sp>
      <p:sp>
        <p:nvSpPr>
          <p:cNvPr id="10" name="Rechteck 9">
            <a:extLst>
              <a:ext uri="{FF2B5EF4-FFF2-40B4-BE49-F238E27FC236}">
                <a16:creationId xmlns:a16="http://schemas.microsoft.com/office/drawing/2014/main" id="{C691BB61-6B60-4DFA-806C-4C3CA6E1B1E4}"/>
              </a:ext>
            </a:extLst>
          </p:cNvPr>
          <p:cNvSpPr/>
          <p:nvPr/>
        </p:nvSpPr>
        <p:spPr>
          <a:xfrm>
            <a:off x="2687894" y="2532248"/>
            <a:ext cx="4481016" cy="2177638"/>
          </a:xfrm>
          <a:prstGeom prst="rect">
            <a:avLst/>
          </a:prstGeom>
          <a:solidFill>
            <a:schemeClr val="bg1">
              <a:lumMod val="95000"/>
            </a:schemeClr>
          </a:solidFill>
          <a:effectLst>
            <a:outerShdw blurRad="50800" dist="38100" dir="2700000" algn="tl" rotWithShape="0">
              <a:prstClr val="black">
                <a:alpha val="40000"/>
              </a:prstClr>
            </a:outerShdw>
            <a:softEdge rad="31750"/>
          </a:effectLst>
        </p:spPr>
        <p:style>
          <a:lnRef idx="0">
            <a:schemeClr val="accent3"/>
          </a:lnRef>
          <a:fillRef idx="3">
            <a:schemeClr val="accent3"/>
          </a:fillRef>
          <a:effectRef idx="3">
            <a:schemeClr val="accent3"/>
          </a:effectRef>
          <a:fontRef idx="minor">
            <a:schemeClr val="lt1"/>
          </a:fontRef>
        </p:style>
        <p:txBody>
          <a:bodyPr anchor="ctr"/>
          <a:lstStyle/>
          <a:p>
            <a:pPr algn="ctr" eaLnBrk="1" hangingPunct="1">
              <a:defRPr/>
            </a:pPr>
            <a:r>
              <a:rPr lang="hu-HU" sz="3200" dirty="0">
                <a:solidFill>
                  <a:srgbClr val="002060"/>
                </a:solidFill>
                <a:effectLst>
                  <a:outerShdw blurRad="50800" dist="38100" dir="2700000" algn="tl" rotWithShape="0">
                    <a:prstClr val="black">
                      <a:alpha val="40000"/>
                    </a:prstClr>
                  </a:outerShdw>
                </a:effectLst>
              </a:rPr>
              <a:t>Magyar-osztrák</a:t>
            </a:r>
            <a:br>
              <a:rPr lang="hu-HU" sz="3200" dirty="0">
                <a:solidFill>
                  <a:srgbClr val="002060"/>
                </a:solidFill>
                <a:effectLst>
                  <a:outerShdw blurRad="50800" dist="38100" dir="2700000" algn="tl" rotWithShape="0">
                    <a:prstClr val="black">
                      <a:alpha val="40000"/>
                    </a:prstClr>
                  </a:outerShdw>
                </a:effectLst>
              </a:rPr>
            </a:br>
            <a:r>
              <a:rPr lang="hu-HU" sz="3200" dirty="0">
                <a:solidFill>
                  <a:srgbClr val="002060"/>
                </a:solidFill>
                <a:effectLst>
                  <a:outerShdw blurRad="50800" dist="38100" dir="2700000" algn="tl" rotWithShape="0">
                    <a:prstClr val="black">
                      <a:alpha val="40000"/>
                    </a:prstClr>
                  </a:outerShdw>
                </a:effectLst>
              </a:rPr>
              <a:t>Vállalkozási ügyviteli ügyintéző</a:t>
            </a:r>
          </a:p>
          <a:p>
            <a:pPr algn="ctr" eaLnBrk="1" hangingPunct="1">
              <a:defRPr/>
            </a:pPr>
            <a:r>
              <a:rPr lang="hu-HU" sz="2400" dirty="0">
                <a:solidFill>
                  <a:srgbClr val="002060"/>
                </a:solidFill>
                <a:effectLst>
                  <a:outerShdw blurRad="50800" dist="38100" dir="2700000" algn="tl" rotWithShape="0">
                    <a:prstClr val="black">
                      <a:alpha val="40000"/>
                    </a:prstClr>
                  </a:outerShdw>
                </a:effectLst>
              </a:rPr>
              <a:t>1 év nyelvi előkészítő évfolyam</a:t>
            </a:r>
            <a:endParaRPr lang="de-DE" sz="2400" dirty="0">
              <a:solidFill>
                <a:srgbClr val="002060"/>
              </a:solidFill>
              <a:effectLst>
                <a:outerShdw blurRad="50800" dist="38100" dir="2700000" algn="tl" rotWithShape="0">
                  <a:prstClr val="black">
                    <a:alpha val="40000"/>
                  </a:prstClr>
                </a:outerShdw>
              </a:effectLst>
            </a:endParaRPr>
          </a:p>
        </p:txBody>
      </p:sp>
      <p:grpSp>
        <p:nvGrpSpPr>
          <p:cNvPr id="21515" name="Gruppieren 16">
            <a:extLst>
              <a:ext uri="{FF2B5EF4-FFF2-40B4-BE49-F238E27FC236}">
                <a16:creationId xmlns:a16="http://schemas.microsoft.com/office/drawing/2014/main" id="{CA462C2D-E4AF-4E28-AE36-8F271F00398F}"/>
              </a:ext>
            </a:extLst>
          </p:cNvPr>
          <p:cNvGrpSpPr>
            <a:grpSpLocks/>
          </p:cNvGrpSpPr>
          <p:nvPr/>
        </p:nvGrpSpPr>
        <p:grpSpPr bwMode="auto">
          <a:xfrm>
            <a:off x="4899025" y="1876425"/>
            <a:ext cx="4730750" cy="650875"/>
            <a:chOff x="4797195" y="2743200"/>
            <a:chExt cx="4731234" cy="650289"/>
          </a:xfrm>
        </p:grpSpPr>
        <p:cxnSp>
          <p:nvCxnSpPr>
            <p:cNvPr id="3" name="Gerade Verbindung 2">
              <a:extLst>
                <a:ext uri="{FF2B5EF4-FFF2-40B4-BE49-F238E27FC236}">
                  <a16:creationId xmlns:a16="http://schemas.microsoft.com/office/drawing/2014/main" id="{5C5B6E1D-55B6-46FD-B2DE-FC2151B7B753}"/>
                </a:ext>
              </a:extLst>
            </p:cNvPr>
            <p:cNvCxnSpPr>
              <a:cxnSpLocks/>
            </p:cNvCxnSpPr>
            <p:nvPr/>
          </p:nvCxnSpPr>
          <p:spPr>
            <a:xfrm>
              <a:off x="4797195" y="3152406"/>
              <a:ext cx="0" cy="231566"/>
            </a:xfrm>
            <a:prstGeom prst="line">
              <a:avLst/>
            </a:prstGeom>
            <a:ln w="38100">
              <a:solidFill>
                <a:srgbClr val="002060"/>
              </a:solidFill>
            </a:ln>
          </p:spPr>
          <p:style>
            <a:lnRef idx="3">
              <a:schemeClr val="dk1"/>
            </a:lnRef>
            <a:fillRef idx="0">
              <a:schemeClr val="dk1"/>
            </a:fillRef>
            <a:effectRef idx="2">
              <a:schemeClr val="dk1"/>
            </a:effectRef>
            <a:fontRef idx="minor">
              <a:schemeClr val="tx1"/>
            </a:fontRef>
          </p:style>
        </p:cxnSp>
        <p:cxnSp>
          <p:nvCxnSpPr>
            <p:cNvPr id="11" name="Gerade Verbindung 10">
              <a:extLst>
                <a:ext uri="{FF2B5EF4-FFF2-40B4-BE49-F238E27FC236}">
                  <a16:creationId xmlns:a16="http://schemas.microsoft.com/office/drawing/2014/main" id="{2695DDF6-0CAA-48A5-84BB-027765690D92}"/>
                </a:ext>
              </a:extLst>
            </p:cNvPr>
            <p:cNvCxnSpPr>
              <a:cxnSpLocks/>
            </p:cNvCxnSpPr>
            <p:nvPr/>
          </p:nvCxnSpPr>
          <p:spPr>
            <a:xfrm>
              <a:off x="9528429" y="3152406"/>
              <a:ext cx="0" cy="241083"/>
            </a:xfrm>
            <a:prstGeom prst="line">
              <a:avLst/>
            </a:prstGeom>
            <a:ln w="38100">
              <a:solidFill>
                <a:srgbClr val="002060"/>
              </a:solidFill>
            </a:ln>
          </p:spPr>
          <p:style>
            <a:lnRef idx="3">
              <a:schemeClr val="dk1"/>
            </a:lnRef>
            <a:fillRef idx="0">
              <a:schemeClr val="dk1"/>
            </a:fillRef>
            <a:effectRef idx="2">
              <a:schemeClr val="dk1"/>
            </a:effectRef>
            <a:fontRef idx="minor">
              <a:schemeClr val="tx1"/>
            </a:fontRef>
          </p:style>
        </p:cxnSp>
        <p:cxnSp>
          <p:nvCxnSpPr>
            <p:cNvPr id="12" name="Gerade Verbindung 11">
              <a:extLst>
                <a:ext uri="{FF2B5EF4-FFF2-40B4-BE49-F238E27FC236}">
                  <a16:creationId xmlns:a16="http://schemas.microsoft.com/office/drawing/2014/main" id="{4F12FB48-5926-4F5B-9DC7-B23E6B45998A}"/>
                </a:ext>
              </a:extLst>
            </p:cNvPr>
            <p:cNvCxnSpPr>
              <a:cxnSpLocks/>
            </p:cNvCxnSpPr>
            <p:nvPr/>
          </p:nvCxnSpPr>
          <p:spPr>
            <a:xfrm>
              <a:off x="4797195" y="3152406"/>
              <a:ext cx="4731234" cy="0"/>
            </a:xfrm>
            <a:prstGeom prst="line">
              <a:avLst/>
            </a:prstGeom>
            <a:ln w="38100">
              <a:solidFill>
                <a:srgbClr val="002060"/>
              </a:solidFill>
            </a:ln>
          </p:spPr>
          <p:style>
            <a:lnRef idx="3">
              <a:schemeClr val="dk1"/>
            </a:lnRef>
            <a:fillRef idx="0">
              <a:schemeClr val="dk1"/>
            </a:fillRef>
            <a:effectRef idx="2">
              <a:schemeClr val="dk1"/>
            </a:effectRef>
            <a:fontRef idx="minor">
              <a:schemeClr val="tx1"/>
            </a:fontRef>
          </p:style>
        </p:cxnSp>
        <p:cxnSp>
          <p:nvCxnSpPr>
            <p:cNvPr id="14" name="Gerade Verbindung 13">
              <a:extLst>
                <a:ext uri="{FF2B5EF4-FFF2-40B4-BE49-F238E27FC236}">
                  <a16:creationId xmlns:a16="http://schemas.microsoft.com/office/drawing/2014/main" id="{E7ABFB7D-1410-495B-B7F1-6D7183C69F85}"/>
                </a:ext>
              </a:extLst>
            </p:cNvPr>
            <p:cNvCxnSpPr>
              <a:stCxn id="0" idx="2"/>
            </p:cNvCxnSpPr>
            <p:nvPr/>
          </p:nvCxnSpPr>
          <p:spPr>
            <a:xfrm>
              <a:off x="7140585" y="2743200"/>
              <a:ext cx="4763" cy="418723"/>
            </a:xfrm>
            <a:prstGeom prst="line">
              <a:avLst/>
            </a:prstGeom>
            <a:ln w="38100">
              <a:solidFill>
                <a:srgbClr val="002060"/>
              </a:solidFill>
            </a:ln>
          </p:spPr>
          <p:style>
            <a:lnRef idx="3">
              <a:schemeClr val="dk1"/>
            </a:lnRef>
            <a:fillRef idx="0">
              <a:schemeClr val="dk1"/>
            </a:fillRef>
            <a:effectRef idx="2">
              <a:schemeClr val="dk1"/>
            </a:effectRef>
            <a:fontRef idx="minor">
              <a:schemeClr val="tx1"/>
            </a:fontRef>
          </p:style>
        </p:cxnSp>
      </p:grpSp>
      <p:sp>
        <p:nvSpPr>
          <p:cNvPr id="21516" name="Fußzeilenplatzhalter 3">
            <a:extLst>
              <a:ext uri="{FF2B5EF4-FFF2-40B4-BE49-F238E27FC236}">
                <a16:creationId xmlns:a16="http://schemas.microsoft.com/office/drawing/2014/main" id="{509C5F10-2C04-4369-A4DE-4DAF3815015B}"/>
              </a:ext>
            </a:extLst>
          </p:cNvPr>
          <p:cNvSpPr>
            <a:spLocks noGrp="1"/>
          </p:cNvSpPr>
          <p:nvPr>
            <p:ph type="ftr" sz="quarter" idx="10"/>
          </p:nvPr>
        </p:nvSpPr>
        <p:spPr bwMode="auto">
          <a:xfrm rot="16200000">
            <a:off x="8573294" y="3305969"/>
            <a:ext cx="6858000" cy="265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solidFill>
                  <a:srgbClr val="002060"/>
                </a:solidFill>
              </a:rPr>
              <a:t>9431 Fertőd Madách sétány </a:t>
            </a:r>
            <a:r>
              <a:rPr lang="hu-HU" altLang="hu-HU" sz="1200">
                <a:solidFill>
                  <a:srgbClr val="002060"/>
                </a:solidFill>
              </a:rPr>
              <a:t> </a:t>
            </a:r>
            <a:r>
              <a:rPr lang="de-DE" altLang="hu-HU" sz="1200">
                <a:solidFill>
                  <a:srgbClr val="002060"/>
                </a:solidFill>
              </a:rPr>
              <a:t>2/D 99/370-918     www.porpaczy.hu    porpaczy@porpaczy. hu</a:t>
            </a:r>
          </a:p>
        </p:txBody>
      </p:sp>
      <p:sp>
        <p:nvSpPr>
          <p:cNvPr id="21517" name="Téglalap 1">
            <a:extLst>
              <a:ext uri="{FF2B5EF4-FFF2-40B4-BE49-F238E27FC236}">
                <a16:creationId xmlns:a16="http://schemas.microsoft.com/office/drawing/2014/main" id="{1A3B777F-452E-43AD-8AE1-EB0A15BBF211}"/>
              </a:ext>
            </a:extLst>
          </p:cNvPr>
          <p:cNvSpPr>
            <a:spLocks noChangeArrowheads="1"/>
          </p:cNvSpPr>
          <p:nvPr/>
        </p:nvSpPr>
        <p:spPr bwMode="auto">
          <a:xfrm>
            <a:off x="2687638" y="5076825"/>
            <a:ext cx="50244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ClrTx/>
              <a:buFontTx/>
              <a:buNone/>
            </a:pPr>
            <a:r>
              <a:rPr lang="hu-HU" altLang="hu-HU" sz="1800" b="1">
                <a:solidFill>
                  <a:srgbClr val="003366"/>
                </a:solidFill>
                <a:latin typeface="Calibri" panose="020F0502020204030204" pitchFamily="34" charset="0"/>
                <a:cs typeface="Arial" panose="020B0604020202020204" pitchFamily="34" charset="0"/>
              </a:rPr>
              <a:t>Felvétel: </a:t>
            </a:r>
          </a:p>
        </p:txBody>
      </p:sp>
      <p:sp>
        <p:nvSpPr>
          <p:cNvPr id="21518" name="Téglalap 1">
            <a:extLst>
              <a:ext uri="{FF2B5EF4-FFF2-40B4-BE49-F238E27FC236}">
                <a16:creationId xmlns:a16="http://schemas.microsoft.com/office/drawing/2014/main" id="{021F539D-7A68-4ABB-BDFC-46EBAE5F45AA}"/>
              </a:ext>
            </a:extLst>
          </p:cNvPr>
          <p:cNvSpPr>
            <a:spLocks noChangeArrowheads="1"/>
          </p:cNvSpPr>
          <p:nvPr/>
        </p:nvSpPr>
        <p:spPr bwMode="auto">
          <a:xfrm>
            <a:off x="3762375" y="1481138"/>
            <a:ext cx="6754813"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gn="ctr" eaLnBrk="1" hangingPunct="1">
              <a:lnSpc>
                <a:spcPct val="80000"/>
              </a:lnSpc>
              <a:spcBef>
                <a:spcPts val="600"/>
              </a:spcBef>
              <a:spcAft>
                <a:spcPts val="600"/>
              </a:spcAft>
              <a:buClrTx/>
              <a:buFontTx/>
              <a:buNone/>
            </a:pPr>
            <a:r>
              <a:rPr lang="hu-HU" altLang="hu-HU" sz="2400" b="1">
                <a:solidFill>
                  <a:srgbClr val="003366"/>
                </a:solidFill>
                <a:latin typeface="Calibri" panose="020F0502020204030204" pitchFamily="34" charset="0"/>
                <a:cs typeface="Arial" panose="020B0604020202020204" pitchFamily="34" charset="0"/>
              </a:rPr>
              <a:t>Ösztöndíj már a 9. évfolyamtól</a:t>
            </a:r>
          </a:p>
        </p:txBody>
      </p:sp>
      <p:sp>
        <p:nvSpPr>
          <p:cNvPr id="16" name="Abgerundetes Rechteck 8">
            <a:extLst>
              <a:ext uri="{FF2B5EF4-FFF2-40B4-BE49-F238E27FC236}">
                <a16:creationId xmlns:a16="http://schemas.microsoft.com/office/drawing/2014/main" id="{A71F727A-BBCB-489D-A469-42FD2E5B9357}"/>
              </a:ext>
            </a:extLst>
          </p:cNvPr>
          <p:cNvSpPr/>
          <p:nvPr/>
        </p:nvSpPr>
        <p:spPr>
          <a:xfrm>
            <a:off x="168275" y="2214563"/>
            <a:ext cx="2095500" cy="374650"/>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sp>
        <p:nvSpPr>
          <p:cNvPr id="21520" name="Szövegdoboz 16">
            <a:extLst>
              <a:ext uri="{FF2B5EF4-FFF2-40B4-BE49-F238E27FC236}">
                <a16:creationId xmlns:a16="http://schemas.microsoft.com/office/drawing/2014/main" id="{DF5D8F72-06CB-467E-864C-C52C2E8008B7}"/>
              </a:ext>
            </a:extLst>
          </p:cNvPr>
          <p:cNvSpPr txBox="1">
            <a:spLocks noChangeArrowheads="1"/>
          </p:cNvSpPr>
          <p:nvPr/>
        </p:nvSpPr>
        <p:spPr bwMode="auto">
          <a:xfrm>
            <a:off x="2687638" y="5389563"/>
            <a:ext cx="8891587"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hu-HU" altLang="hu-HU" sz="1800" b="1">
                <a:solidFill>
                  <a:srgbClr val="003366"/>
                </a:solidFill>
                <a:latin typeface="Calibri" panose="020F0502020204030204" pitchFamily="34" charset="0"/>
                <a:cs typeface="Arial" panose="020B0604020202020204" pitchFamily="34" charset="0"/>
              </a:rPr>
              <a:t>A tanulmányi eredmények átlaga alapján történik. Magyar nyelv és irodalom max. 10 pont, matematika max. 20 pont, történelem max. 10 pont, idegennyelv angol vagy német max. 20 pont, valamint szabadon választott tantárgy max. 10 pont) összesen 70 pont. </a:t>
            </a:r>
          </a:p>
          <a:p>
            <a:pPr>
              <a:lnSpc>
                <a:spcPct val="100000"/>
              </a:lnSpc>
              <a:spcBef>
                <a:spcPct val="0"/>
              </a:spcBef>
              <a:buClrTx/>
              <a:buFontTx/>
              <a:buNone/>
            </a:pPr>
            <a:r>
              <a:rPr lang="hu-HU" altLang="hu-HU" sz="1800" b="1">
                <a:solidFill>
                  <a:srgbClr val="003366"/>
                </a:solidFill>
                <a:latin typeface="Calibri" panose="020F0502020204030204" pitchFamily="34" charset="0"/>
                <a:cs typeface="Arial" panose="020B0604020202020204" pitchFamily="34" charset="0"/>
              </a:rPr>
              <a:t>A kooperációs képzés sajátossága miatt szóbeli elbeszélgetésre kerül sor az osztrák partner részéről Fertődön.</a:t>
            </a: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artalom helye 1">
            <a:extLst>
              <a:ext uri="{FF2B5EF4-FFF2-40B4-BE49-F238E27FC236}">
                <a16:creationId xmlns:a16="http://schemas.microsoft.com/office/drawing/2014/main" id="{1E1CC9D1-D72E-479C-B161-074FA1AE4C3E}"/>
              </a:ext>
            </a:extLst>
          </p:cNvPr>
          <p:cNvSpPr>
            <a:spLocks noGrp="1"/>
          </p:cNvSpPr>
          <p:nvPr>
            <p:ph idx="1"/>
          </p:nvPr>
        </p:nvSpPr>
        <p:spPr>
          <a:xfrm>
            <a:off x="2719388" y="1252538"/>
            <a:ext cx="5770562" cy="2308225"/>
          </a:xfrm>
        </p:spPr>
        <p:txBody>
          <a:bodyPr/>
          <a:lstStyle/>
          <a:p>
            <a:pPr eaLnBrk="1" hangingPunct="1"/>
            <a:r>
              <a:rPr lang="hu-HU" altLang="hu-HU" sz="2000"/>
              <a:t>Ösztöndíj már 9. évfolyamtól</a:t>
            </a:r>
          </a:p>
          <a:p>
            <a:pPr eaLnBrk="1" hangingPunct="1"/>
            <a:r>
              <a:rPr lang="hu-HU" altLang="hu-HU" sz="2000"/>
              <a:t>Használható nyelvtudás, csapatmunka, projektek</a:t>
            </a:r>
          </a:p>
          <a:p>
            <a:pPr eaLnBrk="1" hangingPunct="1"/>
            <a:r>
              <a:rPr lang="hu-HU" altLang="hu-HU" sz="2000"/>
              <a:t>Szakmai utak, kirándulások bel és külföldön </a:t>
            </a:r>
          </a:p>
          <a:p>
            <a:pPr lvl="1" eaLnBrk="1" hangingPunct="1"/>
            <a:r>
              <a:rPr lang="hu-HU" altLang="hu-HU" sz="1800"/>
              <a:t>Erasmus : Görögország és Spanyolország</a:t>
            </a:r>
          </a:p>
          <a:p>
            <a:pPr lvl="1" eaLnBrk="1" hangingPunct="1"/>
            <a:r>
              <a:rPr lang="hu-HU" altLang="hu-HU" sz="1800"/>
              <a:t>Ausztria, Szlovénia és Horvátország Világörökségi helyszínei</a:t>
            </a:r>
          </a:p>
          <a:p>
            <a:pPr lvl="1" eaLnBrk="1" hangingPunct="1"/>
            <a:r>
              <a:rPr lang="hu-HU" altLang="hu-HU" sz="1800"/>
              <a:t>Anglia tanulmányút</a:t>
            </a:r>
          </a:p>
          <a:p>
            <a:pPr eaLnBrk="1" hangingPunct="1"/>
            <a:r>
              <a:rPr lang="hu-HU" altLang="hu-HU" sz="2000"/>
              <a:t>A jövő vezetői nálunk tanulnak! </a:t>
            </a:r>
            <a:r>
              <a:rPr lang="hu-HU" altLang="hu-HU" sz="2000">
                <a:sym typeface="Wingdings" panose="05000000000000000000" pitchFamily="2" charset="2"/>
              </a:rPr>
              <a:t> </a:t>
            </a:r>
            <a:endParaRPr lang="hu-HU" altLang="hu-HU" sz="2000"/>
          </a:p>
        </p:txBody>
      </p:sp>
      <p:sp>
        <p:nvSpPr>
          <p:cNvPr id="22531" name="Cím 2">
            <a:extLst>
              <a:ext uri="{FF2B5EF4-FFF2-40B4-BE49-F238E27FC236}">
                <a16:creationId xmlns:a16="http://schemas.microsoft.com/office/drawing/2014/main" id="{11D28B61-ACA4-41BF-99D2-084A5A2AE51B}"/>
              </a:ext>
            </a:extLst>
          </p:cNvPr>
          <p:cNvSpPr>
            <a:spLocks noGrp="1"/>
          </p:cNvSpPr>
          <p:nvPr>
            <p:ph type="title"/>
          </p:nvPr>
        </p:nvSpPr>
        <p:spPr>
          <a:xfrm>
            <a:off x="2063750" y="138113"/>
            <a:ext cx="8251825" cy="1146175"/>
          </a:xfrm>
        </p:spPr>
        <p:txBody>
          <a:bodyPr/>
          <a:lstStyle/>
          <a:p>
            <a:pPr eaLnBrk="1" hangingPunct="1"/>
            <a:r>
              <a:rPr lang="hu-HU" altLang="hu-HU" sz="4000"/>
              <a:t>A képzések  specialitásai</a:t>
            </a:r>
          </a:p>
        </p:txBody>
      </p:sp>
      <p:sp>
        <p:nvSpPr>
          <p:cNvPr id="22532" name="Élőláb helye 3">
            <a:extLst>
              <a:ext uri="{FF2B5EF4-FFF2-40B4-BE49-F238E27FC236}">
                <a16:creationId xmlns:a16="http://schemas.microsoft.com/office/drawing/2014/main" id="{1B0DFBA5-3D87-42A2-9F9E-906DB71E7E6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t>9431 Fertőd </a:t>
            </a:r>
            <a:r>
              <a:rPr lang="hu-HU" altLang="hu-HU" sz="1200"/>
              <a:t>Madách sétány 2/D</a:t>
            </a:r>
            <a:r>
              <a:rPr lang="de-DE" altLang="hu-HU" sz="1200"/>
              <a:t>     99/370-918     www.porpaczy.hu    porpaczy@porpaczy.hu</a:t>
            </a:r>
          </a:p>
        </p:txBody>
      </p:sp>
      <p:sp>
        <p:nvSpPr>
          <p:cNvPr id="8" name="Abgerundetes Rechteck 8">
            <a:extLst>
              <a:ext uri="{FF2B5EF4-FFF2-40B4-BE49-F238E27FC236}">
                <a16:creationId xmlns:a16="http://schemas.microsoft.com/office/drawing/2014/main" id="{02BBF9DF-FCDD-4C00-A43B-9E083E933940}"/>
              </a:ext>
            </a:extLst>
          </p:cNvPr>
          <p:cNvSpPr/>
          <p:nvPr/>
        </p:nvSpPr>
        <p:spPr>
          <a:xfrm>
            <a:off x="98425" y="2162175"/>
            <a:ext cx="2095500" cy="374650"/>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4" name="Kép 3">
            <a:extLst>
              <a:ext uri="{FF2B5EF4-FFF2-40B4-BE49-F238E27FC236}">
                <a16:creationId xmlns:a16="http://schemas.microsoft.com/office/drawing/2014/main" id="{E8C0E303-518A-4C90-8A23-04AB8E5E319B}"/>
              </a:ext>
            </a:extLst>
          </p:cNvPr>
          <p:cNvPicPr>
            <a:picLocks noChangeAspect="1"/>
          </p:cNvPicPr>
          <p:nvPr/>
        </p:nvPicPr>
        <p:blipFill>
          <a:blip r:embed="rId2"/>
          <a:stretch>
            <a:fillRect/>
          </a:stretch>
        </p:blipFill>
        <p:spPr>
          <a:xfrm>
            <a:off x="6039498" y="4280238"/>
            <a:ext cx="5787377" cy="2640583"/>
          </a:xfrm>
          <a:prstGeom prst="rect">
            <a:avLst/>
          </a:prstGeom>
          <a:ln>
            <a:noFill/>
          </a:ln>
          <a:effectLst>
            <a:softEdge rad="112500"/>
          </a:effectLst>
        </p:spPr>
      </p:pic>
      <p:pic>
        <p:nvPicPr>
          <p:cNvPr id="21512" name="Kép 2">
            <a:extLst>
              <a:ext uri="{FF2B5EF4-FFF2-40B4-BE49-F238E27FC236}">
                <a16:creationId xmlns:a16="http://schemas.microsoft.com/office/drawing/2014/main" id="{18756379-2F8A-4894-9E50-27FD46852984}"/>
              </a:ext>
            </a:extLst>
          </p:cNvPr>
          <p:cNvPicPr>
            <a:picLocks noChangeAspect="1"/>
          </p:cNvPicPr>
          <p:nvPr/>
        </p:nvPicPr>
        <p:blipFill>
          <a:blip r:embed="rId3" cstate="print"/>
          <a:srcRect/>
          <a:stretch>
            <a:fillRect/>
          </a:stretch>
        </p:blipFill>
        <p:spPr bwMode="auto">
          <a:xfrm>
            <a:off x="8573505" y="995700"/>
            <a:ext cx="3086100" cy="3284538"/>
          </a:xfrm>
          <a:prstGeom prst="rect">
            <a:avLst/>
          </a:prstGeom>
          <a:ln>
            <a:noFill/>
          </a:ln>
          <a:effectLst>
            <a:softEdge rad="112500"/>
          </a:effectLst>
        </p:spPr>
      </p:pic>
      <p:pic>
        <p:nvPicPr>
          <p:cNvPr id="22536" name="Kép 1">
            <a:extLst>
              <a:ext uri="{FF2B5EF4-FFF2-40B4-BE49-F238E27FC236}">
                <a16:creationId xmlns:a16="http://schemas.microsoft.com/office/drawing/2014/main" id="{3E75CEDD-DD42-4417-9227-3098E2B091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0988" y="4451350"/>
            <a:ext cx="3025775"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ußzeilenplatzhalter 3">
            <a:extLst>
              <a:ext uri="{FF2B5EF4-FFF2-40B4-BE49-F238E27FC236}">
                <a16:creationId xmlns:a16="http://schemas.microsoft.com/office/drawing/2014/main" id="{6DB9EE09-E1E9-4FAB-A6AA-C4B5F6E75104}"/>
              </a:ext>
            </a:extLst>
          </p:cNvPr>
          <p:cNvSpPr>
            <a:spLocks noGrp="1"/>
          </p:cNvSpPr>
          <p:nvPr>
            <p:ph type="ftr" sz="quarter" idx="10"/>
          </p:nvPr>
        </p:nvSpPr>
        <p:spPr bwMode="auto">
          <a:xfrm rot="16200000">
            <a:off x="8573294" y="3296444"/>
            <a:ext cx="6858000" cy="265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solidFill>
                  <a:srgbClr val="002060"/>
                </a:solidFill>
              </a:rPr>
              <a:t>9431 Fertőd Madách sétány </a:t>
            </a:r>
            <a:r>
              <a:rPr lang="hu-HU" altLang="hu-HU" sz="1200">
                <a:solidFill>
                  <a:srgbClr val="002060"/>
                </a:solidFill>
              </a:rPr>
              <a:t> </a:t>
            </a:r>
            <a:r>
              <a:rPr lang="de-DE" altLang="hu-HU" sz="1200">
                <a:solidFill>
                  <a:srgbClr val="002060"/>
                </a:solidFill>
              </a:rPr>
              <a:t>2/D </a:t>
            </a:r>
            <a:r>
              <a:rPr lang="hu-HU" altLang="hu-HU" sz="1200">
                <a:solidFill>
                  <a:srgbClr val="002060"/>
                </a:solidFill>
              </a:rPr>
              <a:t> </a:t>
            </a:r>
            <a:r>
              <a:rPr lang="de-DE" altLang="hu-HU" sz="1200">
                <a:solidFill>
                  <a:srgbClr val="002060"/>
                </a:solidFill>
              </a:rPr>
              <a:t>99/370-918     www.porpaczy.hu    porpaczy@porpaczy. hu</a:t>
            </a:r>
          </a:p>
        </p:txBody>
      </p:sp>
      <p:sp>
        <p:nvSpPr>
          <p:cNvPr id="6" name="Rechteck 5">
            <a:extLst>
              <a:ext uri="{FF2B5EF4-FFF2-40B4-BE49-F238E27FC236}">
                <a16:creationId xmlns:a16="http://schemas.microsoft.com/office/drawing/2014/main" id="{3B6A1060-EDA3-4FE2-B05D-8B83F432357D}"/>
              </a:ext>
            </a:extLst>
          </p:cNvPr>
          <p:cNvSpPr/>
          <p:nvPr/>
        </p:nvSpPr>
        <p:spPr>
          <a:xfrm>
            <a:off x="3332496" y="420176"/>
            <a:ext cx="7576457" cy="2008699"/>
          </a:xfrm>
          <a:prstGeom prst="rect">
            <a:avLst/>
          </a:prstGeom>
          <a:solidFill>
            <a:schemeClr val="bg1">
              <a:lumMod val="95000"/>
            </a:schemeClr>
          </a:solidFill>
          <a:effectLst>
            <a:outerShdw blurRad="50800" dist="38100" dir="2700000" algn="tl" rotWithShape="0">
              <a:prstClr val="black">
                <a:alpha val="40000"/>
              </a:prstClr>
            </a:outerShdw>
            <a:softEdge rad="31750"/>
          </a:effectLst>
        </p:spPr>
        <p:style>
          <a:lnRef idx="0">
            <a:schemeClr val="accent3"/>
          </a:lnRef>
          <a:fillRef idx="3">
            <a:schemeClr val="accent3"/>
          </a:fillRef>
          <a:effectRef idx="3">
            <a:schemeClr val="accent3"/>
          </a:effectRef>
          <a:fontRef idx="minor">
            <a:schemeClr val="lt1"/>
          </a:fontRef>
        </p:style>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fontAlgn="auto" hangingPunct="1">
              <a:spcBef>
                <a:spcPts val="0"/>
              </a:spcBef>
              <a:spcAft>
                <a:spcPts val="0"/>
              </a:spcAft>
              <a:defRPr/>
            </a:pPr>
            <a:r>
              <a:rPr lang="hu-HU" altLang="hu-HU" sz="3600" b="1" dirty="0">
                <a:solidFill>
                  <a:srgbClr val="203864"/>
                </a:solidFill>
                <a:latin typeface="Tahoma" panose="020B0604030504040204" pitchFamily="34" charset="0"/>
                <a:cs typeface="Tahoma" panose="020B0604030504040204" pitchFamily="34" charset="0"/>
              </a:rPr>
              <a:t>MAGYAR – OSZTRÁK </a:t>
            </a:r>
          </a:p>
          <a:p>
            <a:pPr algn="ctr" eaLnBrk="1" fontAlgn="auto" hangingPunct="1">
              <a:spcBef>
                <a:spcPts val="0"/>
              </a:spcBef>
              <a:spcAft>
                <a:spcPts val="0"/>
              </a:spcAft>
              <a:defRPr/>
            </a:pPr>
            <a:r>
              <a:rPr lang="hu-HU" altLang="hu-HU" sz="3600" b="1" dirty="0">
                <a:solidFill>
                  <a:srgbClr val="203864"/>
                </a:solidFill>
                <a:latin typeface="Tahoma" panose="020B0604030504040204" pitchFamily="34" charset="0"/>
                <a:cs typeface="Tahoma" panose="020B0604030504040204" pitchFamily="34" charset="0"/>
              </a:rPr>
              <a:t>Vállalkozási ügyviteli ügyintéző</a:t>
            </a:r>
          </a:p>
          <a:p>
            <a:pPr algn="ctr" eaLnBrk="1" fontAlgn="auto" hangingPunct="1">
              <a:spcBef>
                <a:spcPts val="0"/>
              </a:spcBef>
              <a:spcAft>
                <a:spcPts val="0"/>
              </a:spcAft>
              <a:defRPr/>
            </a:pPr>
            <a:endParaRPr lang="hu-HU" altLang="hu-HU" sz="1400" b="1" dirty="0">
              <a:solidFill>
                <a:srgbClr val="203864"/>
              </a:solidFill>
              <a:latin typeface="Tahoma" panose="020B0604030504040204" pitchFamily="34" charset="0"/>
              <a:cs typeface="Tahoma" panose="020B0604030504040204" pitchFamily="34" charset="0"/>
            </a:endParaRPr>
          </a:p>
          <a:p>
            <a:pPr algn="ctr" eaLnBrk="1" fontAlgn="auto" hangingPunct="1">
              <a:spcBef>
                <a:spcPts val="0"/>
              </a:spcBef>
              <a:spcAft>
                <a:spcPts val="0"/>
              </a:spcAft>
              <a:defRPr/>
            </a:pPr>
            <a:r>
              <a:rPr lang="de-AT" altLang="hu-HU" sz="2400" b="1" dirty="0">
                <a:solidFill>
                  <a:srgbClr val="203864"/>
                </a:solidFill>
                <a:latin typeface="Tahoma" panose="020B0604030504040204" pitchFamily="34" charset="0"/>
                <a:cs typeface="Tahoma" panose="020B0604030504040204" pitchFamily="34" charset="0"/>
              </a:rPr>
              <a:t>Österreichisch-ungarische Handelsakademie</a:t>
            </a:r>
            <a:endParaRPr lang="de-DE" altLang="hu-HU" sz="2400" b="1" dirty="0">
              <a:solidFill>
                <a:srgbClr val="203864"/>
              </a:solidFill>
              <a:latin typeface="Tahoma" panose="020B0604030504040204" pitchFamily="34" charset="0"/>
              <a:cs typeface="Tahoma" panose="020B0604030504040204" pitchFamily="34" charset="0"/>
            </a:endParaRPr>
          </a:p>
        </p:txBody>
      </p:sp>
      <p:sp>
        <p:nvSpPr>
          <p:cNvPr id="8" name="Rechteck 7">
            <a:extLst>
              <a:ext uri="{FF2B5EF4-FFF2-40B4-BE49-F238E27FC236}">
                <a16:creationId xmlns:a16="http://schemas.microsoft.com/office/drawing/2014/main" id="{69CBF01C-82E2-4249-A273-0A56EC973C0E}"/>
              </a:ext>
            </a:extLst>
          </p:cNvPr>
          <p:cNvSpPr/>
          <p:nvPr/>
        </p:nvSpPr>
        <p:spPr>
          <a:xfrm>
            <a:off x="7475613" y="2569205"/>
            <a:ext cx="3794077" cy="1324342"/>
          </a:xfrm>
          <a:prstGeom prst="rect">
            <a:avLst/>
          </a:prstGeom>
          <a:solidFill>
            <a:schemeClr val="bg1">
              <a:lumMod val="95000"/>
            </a:schemeClr>
          </a:solidFill>
          <a:effectLst>
            <a:outerShdw blurRad="50800" dist="38100" dir="2700000" algn="tl" rotWithShape="0">
              <a:prstClr val="black">
                <a:alpha val="40000"/>
              </a:prstClr>
            </a:outerShdw>
            <a:softEdge rad="31750"/>
          </a:effectLst>
        </p:spPr>
        <p:style>
          <a:lnRef idx="0">
            <a:schemeClr val="accent3"/>
          </a:lnRef>
          <a:fillRef idx="3">
            <a:schemeClr val="accent3"/>
          </a:fillRef>
          <a:effectRef idx="3">
            <a:schemeClr val="accent3"/>
          </a:effectRef>
          <a:fontRef idx="minor">
            <a:schemeClr val="lt1"/>
          </a:fontRef>
        </p:style>
        <p:txBody>
          <a:bodyPr/>
          <a:lstStyle/>
          <a:p>
            <a:pPr algn="ctr" eaLnBrk="1" fontAlgn="auto" hangingPunct="1">
              <a:spcBef>
                <a:spcPts val="0"/>
              </a:spcBef>
              <a:spcAft>
                <a:spcPts val="0"/>
              </a:spcAft>
              <a:defRPr/>
            </a:pPr>
            <a:r>
              <a:rPr lang="hu-HU" sz="3600" dirty="0">
                <a:solidFill>
                  <a:srgbClr val="002060"/>
                </a:solidFill>
                <a:effectLst>
                  <a:outerShdw blurRad="50800" dist="38100" dir="2700000" algn="tl" rotWithShape="0">
                    <a:prstClr val="black">
                      <a:alpha val="40000"/>
                    </a:prstClr>
                  </a:outerShdw>
                </a:effectLst>
              </a:rPr>
              <a:t>osztrák gazdasági technikum</a:t>
            </a:r>
            <a:endParaRPr lang="de-DE" sz="3600" dirty="0">
              <a:solidFill>
                <a:srgbClr val="002060"/>
              </a:solidFill>
              <a:effectLst>
                <a:outerShdw blurRad="50800" dist="38100" dir="2700000" algn="tl" rotWithShape="0">
                  <a:prstClr val="black">
                    <a:alpha val="40000"/>
                  </a:prstClr>
                </a:outerShdw>
              </a:effectLst>
            </a:endParaRPr>
          </a:p>
        </p:txBody>
      </p:sp>
      <p:sp>
        <p:nvSpPr>
          <p:cNvPr id="9" name="Rechteck 8">
            <a:extLst>
              <a:ext uri="{FF2B5EF4-FFF2-40B4-BE49-F238E27FC236}">
                <a16:creationId xmlns:a16="http://schemas.microsoft.com/office/drawing/2014/main" id="{123D382B-7CE0-49AA-A5CD-44124D198B57}"/>
              </a:ext>
            </a:extLst>
          </p:cNvPr>
          <p:cNvSpPr/>
          <p:nvPr/>
        </p:nvSpPr>
        <p:spPr>
          <a:xfrm>
            <a:off x="2667051" y="2569205"/>
            <a:ext cx="3794077" cy="1324342"/>
          </a:xfrm>
          <a:prstGeom prst="rect">
            <a:avLst/>
          </a:prstGeom>
          <a:solidFill>
            <a:schemeClr val="bg1">
              <a:lumMod val="95000"/>
            </a:schemeClr>
          </a:solidFill>
          <a:effectLst>
            <a:outerShdw blurRad="50800" dist="38100" dir="2700000" algn="tl" rotWithShape="0">
              <a:prstClr val="black">
                <a:alpha val="40000"/>
              </a:prstClr>
            </a:outerShdw>
            <a:softEdge rad="31750"/>
          </a:effectLst>
        </p:spPr>
        <p:style>
          <a:lnRef idx="0">
            <a:schemeClr val="accent3"/>
          </a:lnRef>
          <a:fillRef idx="3">
            <a:schemeClr val="accent3"/>
          </a:fillRef>
          <a:effectRef idx="3">
            <a:schemeClr val="accent3"/>
          </a:effectRef>
          <a:fontRef idx="minor">
            <a:schemeClr val="lt1"/>
          </a:fontRef>
        </p:style>
        <p:txBody>
          <a:bodyPr/>
          <a:lstStyle/>
          <a:p>
            <a:pPr algn="ctr" eaLnBrk="1" fontAlgn="auto" hangingPunct="1">
              <a:spcBef>
                <a:spcPts val="0"/>
              </a:spcBef>
              <a:spcAft>
                <a:spcPts val="0"/>
              </a:spcAft>
              <a:defRPr/>
            </a:pPr>
            <a:r>
              <a:rPr lang="hu-HU" sz="3600" dirty="0">
                <a:solidFill>
                  <a:srgbClr val="002060"/>
                </a:solidFill>
                <a:effectLst>
                  <a:outerShdw blurRad="50800" dist="38100" dir="2700000" algn="tl" rotWithShape="0">
                    <a:prstClr val="black">
                      <a:alpha val="40000"/>
                    </a:prstClr>
                  </a:outerShdw>
                </a:effectLst>
              </a:rPr>
              <a:t>magyar</a:t>
            </a:r>
            <a:r>
              <a:rPr lang="de-AT" sz="3600" dirty="0">
                <a:solidFill>
                  <a:srgbClr val="002060"/>
                </a:solidFill>
                <a:effectLst>
                  <a:outerShdw blurRad="50800" dist="38100" dir="2700000" algn="tl" rotWithShape="0">
                    <a:prstClr val="black">
                      <a:alpha val="40000"/>
                    </a:prstClr>
                  </a:outerShdw>
                </a:effectLst>
              </a:rPr>
              <a:t> </a:t>
            </a:r>
            <a:r>
              <a:rPr lang="hu-HU" sz="3600" dirty="0">
                <a:solidFill>
                  <a:srgbClr val="002060"/>
                </a:solidFill>
                <a:effectLst>
                  <a:outerShdw blurRad="50800" dist="38100" dir="2700000" algn="tl" rotWithShape="0">
                    <a:prstClr val="black">
                      <a:alpha val="40000"/>
                    </a:prstClr>
                  </a:outerShdw>
                </a:effectLst>
              </a:rPr>
              <a:t>technikum</a:t>
            </a:r>
            <a:endParaRPr lang="de-DE" sz="3600" dirty="0">
              <a:solidFill>
                <a:srgbClr val="002060"/>
              </a:solidFill>
              <a:effectLst>
                <a:outerShdw blurRad="50800" dist="38100" dir="2700000" algn="tl" rotWithShape="0">
                  <a:prstClr val="black">
                    <a:alpha val="40000"/>
                  </a:prstClr>
                </a:outerShdw>
              </a:effectLst>
            </a:endParaRPr>
          </a:p>
        </p:txBody>
      </p:sp>
      <p:sp>
        <p:nvSpPr>
          <p:cNvPr id="10" name="Rechteck 9">
            <a:extLst>
              <a:ext uri="{FF2B5EF4-FFF2-40B4-BE49-F238E27FC236}">
                <a16:creationId xmlns:a16="http://schemas.microsoft.com/office/drawing/2014/main" id="{3D148ED2-A124-42EB-B78B-F1E59D073FFA}"/>
              </a:ext>
            </a:extLst>
          </p:cNvPr>
          <p:cNvSpPr/>
          <p:nvPr/>
        </p:nvSpPr>
        <p:spPr>
          <a:xfrm>
            <a:off x="6540738" y="2569205"/>
            <a:ext cx="866636" cy="1324342"/>
          </a:xfrm>
          <a:prstGeom prst="rect">
            <a:avLst/>
          </a:prstGeom>
          <a:noFill/>
          <a:ln>
            <a:noFill/>
          </a:ln>
          <a:effectLst>
            <a:outerShdw blurRad="50800" dist="38100" dir="2700000" algn="tl" rotWithShape="0">
              <a:prstClr val="black">
                <a:alpha val="40000"/>
              </a:prstClr>
            </a:outerShdw>
            <a:softEdge rad="31750"/>
          </a:effectLst>
        </p:spPr>
        <p:style>
          <a:lnRef idx="0">
            <a:schemeClr val="accent3"/>
          </a:lnRef>
          <a:fillRef idx="3">
            <a:schemeClr val="accent3"/>
          </a:fillRef>
          <a:effectRef idx="3">
            <a:schemeClr val="accent3"/>
          </a:effectRef>
          <a:fontRef idx="minor">
            <a:schemeClr val="lt1"/>
          </a:fontRef>
        </p:style>
        <p:txBody>
          <a:bodyPr/>
          <a:lstStyle/>
          <a:p>
            <a:pPr algn="ctr" eaLnBrk="1" fontAlgn="auto" hangingPunct="1">
              <a:spcBef>
                <a:spcPts val="0"/>
              </a:spcBef>
              <a:spcAft>
                <a:spcPts val="0"/>
              </a:spcAft>
              <a:defRPr/>
            </a:pPr>
            <a:r>
              <a:rPr lang="de-DE" sz="8000" dirty="0">
                <a:solidFill>
                  <a:srgbClr val="002060"/>
                </a:solidFill>
                <a:effectLst>
                  <a:outerShdw blurRad="50800" dist="38100" dir="2700000" algn="tl" rotWithShape="0">
                    <a:prstClr val="black">
                      <a:alpha val="40000"/>
                    </a:prstClr>
                  </a:outerShdw>
                </a:effectLst>
              </a:rPr>
              <a:t>+</a:t>
            </a:r>
          </a:p>
        </p:txBody>
      </p:sp>
      <p:pic>
        <p:nvPicPr>
          <p:cNvPr id="23567" name="Grafik 1" descr="Datoteka:Flag of Hungary.png - Wikipedija">
            <a:extLst>
              <a:ext uri="{FF2B5EF4-FFF2-40B4-BE49-F238E27FC236}">
                <a16:creationId xmlns:a16="http://schemas.microsoft.com/office/drawing/2014/main" id="{E33638D4-1F8E-4535-A79F-07B06924C8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07000" y="4222750"/>
            <a:ext cx="1135063"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8" name="Grafik 2" descr="Original file ‎ (SVG file, nominally 900 × 600 pixels, file size ...">
            <a:extLst>
              <a:ext uri="{FF2B5EF4-FFF2-40B4-BE49-F238E27FC236}">
                <a16:creationId xmlns:a16="http://schemas.microsoft.com/office/drawing/2014/main" id="{72589911-5F29-4619-BE75-744B19E4A07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1588" y="4222750"/>
            <a:ext cx="1135062"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9" name="Kép 1">
            <a:extLst>
              <a:ext uri="{FF2B5EF4-FFF2-40B4-BE49-F238E27FC236}">
                <a16:creationId xmlns:a16="http://schemas.microsoft.com/office/drawing/2014/main" id="{0EB47518-B74E-4F24-BFFE-ADC251BC25E0}"/>
              </a:ext>
            </a:extLst>
          </p:cNvPr>
          <p:cNvPicPr>
            <a:picLocks noChangeAspect="1"/>
          </p:cNvPicPr>
          <p:nvPr/>
        </p:nvPicPr>
        <p:blipFill>
          <a:blip r:embed="rId4">
            <a:extLst>
              <a:ext uri="{28A0092B-C50C-407E-A947-70E740481C1C}">
                <a14:useLocalDpi xmlns:a14="http://schemas.microsoft.com/office/drawing/2010/main" val="0"/>
              </a:ext>
            </a:extLst>
          </a:blip>
          <a:srcRect l="7115" t="8319" r="5675" b="8859"/>
          <a:stretch>
            <a:fillRect/>
          </a:stretch>
        </p:blipFill>
        <p:spPr bwMode="auto">
          <a:xfrm>
            <a:off x="9037638" y="4222750"/>
            <a:ext cx="2232025" cy="195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0" name="Grafik 11" descr="Ein Bild, das Gras, draußen, Himmel, Gebäude enthält.&#10;&#10;Automatisch generierte Beschreibung">
            <a:extLst>
              <a:ext uri="{FF2B5EF4-FFF2-40B4-BE49-F238E27FC236}">
                <a16:creationId xmlns:a16="http://schemas.microsoft.com/office/drawing/2014/main" id="{37AA5F42-BCE0-4FFD-9AA5-16DB3725059C}"/>
              </a:ext>
            </a:extLst>
          </p:cNvPr>
          <p:cNvPicPr>
            <a:picLocks noChangeAspect="1"/>
          </p:cNvPicPr>
          <p:nvPr/>
        </p:nvPicPr>
        <p:blipFill>
          <a:blip r:embed="rId5">
            <a:extLst>
              <a:ext uri="{28A0092B-C50C-407E-A947-70E740481C1C}">
                <a14:useLocalDpi xmlns:a14="http://schemas.microsoft.com/office/drawing/2010/main" val="0"/>
              </a:ext>
            </a:extLst>
          </a:blip>
          <a:srcRect b="8183"/>
          <a:stretch>
            <a:fillRect/>
          </a:stretch>
        </p:blipFill>
        <p:spPr bwMode="auto">
          <a:xfrm>
            <a:off x="2667000" y="4222750"/>
            <a:ext cx="2232025" cy="192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1" name="Grafik 13">
            <a:extLst>
              <a:ext uri="{FF2B5EF4-FFF2-40B4-BE49-F238E27FC236}">
                <a16:creationId xmlns:a16="http://schemas.microsoft.com/office/drawing/2014/main" id="{3B1A74D9-36FD-4241-A841-040999858B2E}"/>
              </a:ext>
            </a:extLst>
          </p:cNvPr>
          <p:cNvPicPr>
            <a:picLocks noChangeAspect="1" noChangeArrowheads="1"/>
          </p:cNvPicPr>
          <p:nvPr/>
        </p:nvPicPr>
        <p:blipFill>
          <a:blip r:embed="rId6">
            <a:clrChange>
              <a:clrFrom>
                <a:srgbClr val="D9DBDA"/>
              </a:clrFrom>
              <a:clrTo>
                <a:srgbClr val="D9DBDA">
                  <a:alpha val="0"/>
                </a:srgbClr>
              </a:clrTo>
            </a:clrChange>
            <a:extLst>
              <a:ext uri="{28A0092B-C50C-407E-A947-70E740481C1C}">
                <a14:useLocalDpi xmlns:a14="http://schemas.microsoft.com/office/drawing/2010/main" val="0"/>
              </a:ext>
            </a:extLst>
          </a:blip>
          <a:srcRect b="15965"/>
          <a:stretch>
            <a:fillRect/>
          </a:stretch>
        </p:blipFill>
        <p:spPr bwMode="auto">
          <a:xfrm>
            <a:off x="7483475" y="5386388"/>
            <a:ext cx="14097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bgerundetes Rechteck 8">
            <a:extLst>
              <a:ext uri="{FF2B5EF4-FFF2-40B4-BE49-F238E27FC236}">
                <a16:creationId xmlns:a16="http://schemas.microsoft.com/office/drawing/2014/main" id="{B81F6806-1DBA-48C1-BB0C-7C1C90D4FBCF}"/>
              </a:ext>
            </a:extLst>
          </p:cNvPr>
          <p:cNvSpPr/>
          <p:nvPr/>
        </p:nvSpPr>
        <p:spPr>
          <a:xfrm>
            <a:off x="323850" y="2568575"/>
            <a:ext cx="2095500" cy="485775"/>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23573" name="Kép 14">
            <a:extLst>
              <a:ext uri="{FF2B5EF4-FFF2-40B4-BE49-F238E27FC236}">
                <a16:creationId xmlns:a16="http://schemas.microsoft.com/office/drawing/2014/main" id="{0BDDA4E8-844F-4956-AE10-B240329C73F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383213" y="5072063"/>
            <a:ext cx="77628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uppieren 20">
            <a:extLst>
              <a:ext uri="{FF2B5EF4-FFF2-40B4-BE49-F238E27FC236}">
                <a16:creationId xmlns:a16="http://schemas.microsoft.com/office/drawing/2014/main" id="{59390660-7F96-434A-8BB5-45C939E9DFA7}"/>
              </a:ext>
            </a:extLst>
          </p:cNvPr>
          <p:cNvGrpSpPr>
            <a:grpSpLocks/>
          </p:cNvGrpSpPr>
          <p:nvPr/>
        </p:nvGrpSpPr>
        <p:grpSpPr bwMode="auto">
          <a:xfrm rot="-494589">
            <a:off x="2563813" y="4068763"/>
            <a:ext cx="1276350" cy="1481137"/>
            <a:chOff x="-275161" y="847095"/>
            <a:chExt cx="9708365" cy="12005557"/>
          </a:xfrm>
        </p:grpSpPr>
        <p:pic>
          <p:nvPicPr>
            <p:cNvPr id="24591" name="Grafik 17" descr="Ein Bild, das Text enthält.&#10;&#10;Automatisch generierte Beschreibung">
              <a:extLst>
                <a:ext uri="{FF2B5EF4-FFF2-40B4-BE49-F238E27FC236}">
                  <a16:creationId xmlns:a16="http://schemas.microsoft.com/office/drawing/2014/main" id="{C96F1B2C-1CA8-42DF-B0ED-6DF5B06A3101}"/>
                </a:ext>
              </a:extLst>
            </p:cNvPr>
            <p:cNvPicPr>
              <a:picLocks noChangeAspect="1"/>
            </p:cNvPicPr>
            <p:nvPr/>
          </p:nvPicPr>
          <p:blipFill>
            <a:blip r:embed="rId2">
              <a:extLst>
                <a:ext uri="{28A0092B-C50C-407E-A947-70E740481C1C}">
                  <a14:useLocalDpi xmlns:a14="http://schemas.microsoft.com/office/drawing/2010/main" val="0"/>
                </a:ext>
              </a:extLst>
            </a:blip>
            <a:srcRect l="32" t="11739"/>
            <a:stretch>
              <a:fillRect/>
            </a:stretch>
          </p:blipFill>
          <p:spPr bwMode="auto">
            <a:xfrm rot="10800000">
              <a:off x="-275161" y="847095"/>
              <a:ext cx="9708365" cy="1200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2" name="Textfeld 19">
              <a:extLst>
                <a:ext uri="{FF2B5EF4-FFF2-40B4-BE49-F238E27FC236}">
                  <a16:creationId xmlns:a16="http://schemas.microsoft.com/office/drawing/2014/main" id="{4E002374-F682-4859-9908-04EA0C17105F}"/>
                </a:ext>
              </a:extLst>
            </p:cNvPr>
            <p:cNvSpPr txBox="1">
              <a:spLocks noChangeArrowheads="1"/>
            </p:cNvSpPr>
            <p:nvPr/>
          </p:nvSpPr>
          <p:spPr bwMode="auto">
            <a:xfrm>
              <a:off x="5197441" y="2277031"/>
              <a:ext cx="2064854" cy="369332"/>
            </a:xfrm>
            <a:prstGeom prst="rect">
              <a:avLst/>
            </a:prstGeom>
            <a:solidFill>
              <a:srgbClr val="FDFCF3">
                <a:alpha val="9215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endParaRPr lang="hu-HU" altLang="hu-HU" sz="1800">
                <a:solidFill>
                  <a:srgbClr val="000000"/>
                </a:solidFill>
                <a:latin typeface="Calibri" panose="020F0502020204030204" pitchFamily="34" charset="0"/>
                <a:cs typeface="Arial" panose="020B0604020202020204" pitchFamily="34" charset="0"/>
              </a:endParaRPr>
            </a:p>
          </p:txBody>
        </p:sp>
        <p:sp>
          <p:nvSpPr>
            <p:cNvPr id="24593" name="Textfeld 21">
              <a:extLst>
                <a:ext uri="{FF2B5EF4-FFF2-40B4-BE49-F238E27FC236}">
                  <a16:creationId xmlns:a16="http://schemas.microsoft.com/office/drawing/2014/main" id="{FCFD0135-3735-42F2-9B3F-032775DA5DD7}"/>
                </a:ext>
              </a:extLst>
            </p:cNvPr>
            <p:cNvSpPr txBox="1">
              <a:spLocks noChangeArrowheads="1"/>
            </p:cNvSpPr>
            <p:nvPr/>
          </p:nvSpPr>
          <p:spPr bwMode="auto">
            <a:xfrm>
              <a:off x="5113868" y="2717129"/>
              <a:ext cx="1116000" cy="252000"/>
            </a:xfrm>
            <a:prstGeom prst="rect">
              <a:avLst/>
            </a:prstGeom>
            <a:solidFill>
              <a:srgbClr val="FDFCF3">
                <a:alpha val="9215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endParaRPr lang="hu-HU" altLang="hu-HU" sz="1800">
                <a:solidFill>
                  <a:srgbClr val="000000"/>
                </a:solidFill>
                <a:latin typeface="Calibri" panose="020F0502020204030204" pitchFamily="34" charset="0"/>
                <a:cs typeface="Arial" panose="020B0604020202020204" pitchFamily="34" charset="0"/>
              </a:endParaRPr>
            </a:p>
          </p:txBody>
        </p:sp>
      </p:grpSp>
      <p:sp>
        <p:nvSpPr>
          <p:cNvPr id="24579" name="Inhaltsplatzhalter 1">
            <a:extLst>
              <a:ext uri="{FF2B5EF4-FFF2-40B4-BE49-F238E27FC236}">
                <a16:creationId xmlns:a16="http://schemas.microsoft.com/office/drawing/2014/main" id="{FF41155F-4E5B-4973-9024-9C6DF4AB6710}"/>
              </a:ext>
            </a:extLst>
          </p:cNvPr>
          <p:cNvSpPr>
            <a:spLocks noGrp="1"/>
          </p:cNvSpPr>
          <p:nvPr>
            <p:ph idx="1"/>
          </p:nvPr>
        </p:nvSpPr>
        <p:spPr>
          <a:xfrm>
            <a:off x="2741613" y="1573213"/>
            <a:ext cx="6183312" cy="2508250"/>
          </a:xfrm>
        </p:spPr>
        <p:txBody>
          <a:bodyPr anchor="ctr"/>
          <a:lstStyle/>
          <a:p>
            <a:r>
              <a:rPr lang="hu-HU" altLang="hu-HU" sz="2400"/>
              <a:t>M</a:t>
            </a:r>
            <a:r>
              <a:rPr lang="de-AT" altLang="hu-HU" sz="2400"/>
              <a:t>agyar</a:t>
            </a:r>
            <a:r>
              <a:rPr lang="hu-HU" altLang="hu-HU" sz="2400"/>
              <a:t> és osztrák </a:t>
            </a:r>
            <a:r>
              <a:rPr lang="hu-HU" altLang="hu-HU" sz="2400" b="1"/>
              <a:t>tan</a:t>
            </a:r>
            <a:r>
              <a:rPr altLang="hu-HU" sz="2400" b="1"/>
              <a:t>árok</a:t>
            </a:r>
          </a:p>
          <a:p>
            <a:r>
              <a:rPr lang="hu-HU" altLang="hu-HU" sz="2400"/>
              <a:t>M</a:t>
            </a:r>
            <a:r>
              <a:rPr lang="de-AT" altLang="hu-HU" sz="2400"/>
              <a:t>agyar</a:t>
            </a:r>
            <a:r>
              <a:rPr lang="hu-HU" altLang="hu-HU" sz="2400"/>
              <a:t> és osztrák </a:t>
            </a:r>
            <a:r>
              <a:rPr lang="hu-HU" altLang="hu-HU" sz="2400" b="1"/>
              <a:t>tankönyvek</a:t>
            </a:r>
            <a:endParaRPr altLang="hu-HU" sz="2400" b="1"/>
          </a:p>
          <a:p>
            <a:r>
              <a:rPr lang="hu-HU" altLang="hu-HU" sz="2400"/>
              <a:t>M</a:t>
            </a:r>
            <a:r>
              <a:rPr lang="de-AT" altLang="hu-HU" sz="2400"/>
              <a:t>agyar</a:t>
            </a:r>
            <a:r>
              <a:rPr lang="hu-HU" altLang="hu-HU" sz="2400"/>
              <a:t> és osztrák </a:t>
            </a:r>
            <a:r>
              <a:rPr lang="hu-HU" altLang="hu-HU" sz="2400" b="1"/>
              <a:t>bizonyítvány</a:t>
            </a:r>
            <a:endParaRPr altLang="hu-HU" sz="2400" b="1"/>
          </a:p>
          <a:p>
            <a:r>
              <a:rPr lang="hu-HU" altLang="hu-HU" sz="2400"/>
              <a:t>M</a:t>
            </a:r>
            <a:r>
              <a:rPr lang="de-AT" altLang="hu-HU" sz="2400"/>
              <a:t>agyar</a:t>
            </a:r>
            <a:r>
              <a:rPr lang="hu-HU" altLang="hu-HU" sz="2400"/>
              <a:t> és osztrák </a:t>
            </a:r>
            <a:r>
              <a:rPr lang="hu-HU" altLang="hu-HU" sz="2400" b="1"/>
              <a:t>diákigazolvány</a:t>
            </a:r>
            <a:endParaRPr altLang="hu-HU" sz="2400"/>
          </a:p>
          <a:p>
            <a:r>
              <a:rPr lang="hu-HU" altLang="hu-HU" sz="2400"/>
              <a:t>M</a:t>
            </a:r>
            <a:r>
              <a:rPr lang="de-AT" altLang="hu-HU" sz="2400"/>
              <a:t>agyar</a:t>
            </a:r>
            <a:r>
              <a:rPr lang="hu-HU" altLang="hu-HU" sz="2400"/>
              <a:t> és osztrák </a:t>
            </a:r>
            <a:r>
              <a:rPr lang="hu-HU" altLang="hu-HU" sz="2400" b="1"/>
              <a:t>érettségi</a:t>
            </a:r>
            <a:endParaRPr altLang="hu-HU" sz="2400"/>
          </a:p>
        </p:txBody>
      </p:sp>
      <p:sp>
        <p:nvSpPr>
          <p:cNvPr id="24580" name="Titel 2">
            <a:extLst>
              <a:ext uri="{FF2B5EF4-FFF2-40B4-BE49-F238E27FC236}">
                <a16:creationId xmlns:a16="http://schemas.microsoft.com/office/drawing/2014/main" id="{E7CDFAE7-1304-4357-B53D-FC1EEA18A57E}"/>
              </a:ext>
            </a:extLst>
          </p:cNvPr>
          <p:cNvSpPr>
            <a:spLocks noGrp="1"/>
          </p:cNvSpPr>
          <p:nvPr>
            <p:ph type="title"/>
          </p:nvPr>
        </p:nvSpPr>
        <p:spPr>
          <a:xfrm>
            <a:off x="2652713" y="425450"/>
            <a:ext cx="8486775" cy="917575"/>
          </a:xfrm>
        </p:spPr>
        <p:txBody>
          <a:bodyPr/>
          <a:lstStyle/>
          <a:p>
            <a:r>
              <a:rPr lang="hu-HU" altLang="hu-HU"/>
              <a:t>Két iskola egyben</a:t>
            </a:r>
            <a:endParaRPr altLang="hu-HU"/>
          </a:p>
        </p:txBody>
      </p:sp>
      <p:sp>
        <p:nvSpPr>
          <p:cNvPr id="24581" name="Fußzeilenplatzhalter 3">
            <a:extLst>
              <a:ext uri="{FF2B5EF4-FFF2-40B4-BE49-F238E27FC236}">
                <a16:creationId xmlns:a16="http://schemas.microsoft.com/office/drawing/2014/main" id="{85886036-E590-440C-87F0-2E03001CB61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solidFill>
                  <a:srgbClr val="000000"/>
                </a:solidFill>
              </a:rPr>
              <a:t>9431 Fertőd </a:t>
            </a:r>
            <a:r>
              <a:rPr lang="hu-HU" altLang="hu-HU" sz="1200">
                <a:solidFill>
                  <a:srgbClr val="000000"/>
                </a:solidFill>
              </a:rPr>
              <a:t>Madách sétány 2/D</a:t>
            </a:r>
            <a:r>
              <a:rPr lang="de-DE" altLang="hu-HU" sz="1200">
                <a:solidFill>
                  <a:srgbClr val="000000"/>
                </a:solidFill>
              </a:rPr>
              <a:t>     99/370-918     www.porpaczy.hu    porpaczy@porpaczy.hu</a:t>
            </a:r>
          </a:p>
        </p:txBody>
      </p:sp>
      <p:grpSp>
        <p:nvGrpSpPr>
          <p:cNvPr id="24582" name="Gruppieren 15">
            <a:extLst>
              <a:ext uri="{FF2B5EF4-FFF2-40B4-BE49-F238E27FC236}">
                <a16:creationId xmlns:a16="http://schemas.microsoft.com/office/drawing/2014/main" id="{1BB9DC2C-81E8-442C-8E57-192E94F2BAAF}"/>
              </a:ext>
            </a:extLst>
          </p:cNvPr>
          <p:cNvGrpSpPr>
            <a:grpSpLocks/>
          </p:cNvGrpSpPr>
          <p:nvPr/>
        </p:nvGrpSpPr>
        <p:grpSpPr bwMode="auto">
          <a:xfrm rot="672558">
            <a:off x="3757613" y="4883150"/>
            <a:ext cx="869950" cy="1173163"/>
            <a:chOff x="10536071" y="4779283"/>
            <a:chExt cx="945433" cy="1328956"/>
          </a:xfrm>
        </p:grpSpPr>
        <p:pic>
          <p:nvPicPr>
            <p:cNvPr id="24589" name="Picture 2" descr="Innverlag | Schülerausweis (Papierform) - Schuldrucksorten &amp; Formulare">
              <a:extLst>
                <a:ext uri="{FF2B5EF4-FFF2-40B4-BE49-F238E27FC236}">
                  <a16:creationId xmlns:a16="http://schemas.microsoft.com/office/drawing/2014/main" id="{EF28CD34-640E-4AAC-9F24-9552DDD27F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92" t="5202" r="18562" b="5573"/>
            <a:stretch>
              <a:fillRect/>
            </a:stretch>
          </p:blipFill>
          <p:spPr bwMode="auto">
            <a:xfrm>
              <a:off x="10539490" y="4779283"/>
              <a:ext cx="942014" cy="1328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hteck 12">
              <a:extLst>
                <a:ext uri="{FF2B5EF4-FFF2-40B4-BE49-F238E27FC236}">
                  <a16:creationId xmlns:a16="http://schemas.microsoft.com/office/drawing/2014/main" id="{72644AC6-ED2E-4090-B242-05441C1F4B7A}"/>
                </a:ext>
              </a:extLst>
            </p:cNvPr>
            <p:cNvSpPr/>
            <p:nvPr/>
          </p:nvSpPr>
          <p:spPr>
            <a:xfrm>
              <a:off x="10536071" y="4779283"/>
              <a:ext cx="945433" cy="13289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hu-HU" dirty="0">
                <a:solidFill>
                  <a:prstClr val="white"/>
                </a:solidFill>
              </a:endParaRPr>
            </a:p>
          </p:txBody>
        </p:sp>
      </p:grpSp>
      <p:pic>
        <p:nvPicPr>
          <p:cNvPr id="24583" name="Picture 4" descr="Praxisblicke - Betriebswirtschaft V HAK, inkl. digitalem Zusatzpaket -  Mitarbeit: Najand-Ellmer, Monika; Dauterive, Monika; Neuböck, Astrid;  Rammer, Elke; Springsits,... - morawa.at">
            <a:extLst>
              <a:ext uri="{FF2B5EF4-FFF2-40B4-BE49-F238E27FC236}">
                <a16:creationId xmlns:a16="http://schemas.microsoft.com/office/drawing/2014/main" id="{11B0D76E-B881-498D-9F24-2B3A18B626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9063" y="1666875"/>
            <a:ext cx="1087437" cy="152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6" descr="TRAUNER | Unternehmensrechnung I HAK Lehrer/innen-Begleitpaket">
            <a:extLst>
              <a:ext uri="{FF2B5EF4-FFF2-40B4-BE49-F238E27FC236}">
                <a16:creationId xmlns:a16="http://schemas.microsoft.com/office/drawing/2014/main" id="{CB4C573B-FF24-47FD-85E9-76CDCD9809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10813" y="481013"/>
            <a:ext cx="1090612" cy="152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Abgerundetes Rechteck 8">
            <a:extLst>
              <a:ext uri="{FF2B5EF4-FFF2-40B4-BE49-F238E27FC236}">
                <a16:creationId xmlns:a16="http://schemas.microsoft.com/office/drawing/2014/main" id="{AA2D1980-1311-457D-8277-49F6017BF7C6}"/>
              </a:ext>
            </a:extLst>
          </p:cNvPr>
          <p:cNvSpPr/>
          <p:nvPr/>
        </p:nvSpPr>
        <p:spPr>
          <a:xfrm>
            <a:off x="303213" y="2593975"/>
            <a:ext cx="2095500" cy="493713"/>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24586" name="Grafik 5" descr="artikelbild-0">
            <a:extLst>
              <a:ext uri="{FF2B5EF4-FFF2-40B4-BE49-F238E27FC236}">
                <a16:creationId xmlns:a16="http://schemas.microsoft.com/office/drawing/2014/main" id="{25541E19-502A-4D5F-84C8-9FC9DC0C11D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639929">
            <a:off x="4648200" y="4206875"/>
            <a:ext cx="969963" cy="130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Kép 1">
            <a:extLst>
              <a:ext uri="{FF2B5EF4-FFF2-40B4-BE49-F238E27FC236}">
                <a16:creationId xmlns:a16="http://schemas.microsoft.com/office/drawing/2014/main" id="{0C201FC4-ADC0-4E27-9B07-155A005EF9D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02300" y="4479925"/>
            <a:ext cx="1247775"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Kép 4">
            <a:extLst>
              <a:ext uri="{FF2B5EF4-FFF2-40B4-BE49-F238E27FC236}">
                <a16:creationId xmlns:a16="http://schemas.microsoft.com/office/drawing/2014/main" id="{377284B4-5EA6-4B06-942D-D11CCCA364C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4231" r="3802" b="14235"/>
          <a:stretch>
            <a:fillRect/>
          </a:stretch>
        </p:blipFill>
        <p:spPr bwMode="auto">
          <a:xfrm>
            <a:off x="7254875" y="3513138"/>
            <a:ext cx="4141788"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Inhaltsplatzhalter 1">
            <a:extLst>
              <a:ext uri="{FF2B5EF4-FFF2-40B4-BE49-F238E27FC236}">
                <a16:creationId xmlns:a16="http://schemas.microsoft.com/office/drawing/2014/main" id="{5E8EBE5C-C4D8-4DCB-AB0E-42A80EA9C56E}"/>
              </a:ext>
            </a:extLst>
          </p:cNvPr>
          <p:cNvSpPr>
            <a:spLocks noGrp="1"/>
          </p:cNvSpPr>
          <p:nvPr>
            <p:ph idx="1"/>
          </p:nvPr>
        </p:nvSpPr>
        <p:spPr>
          <a:xfrm>
            <a:off x="2638425" y="4173538"/>
            <a:ext cx="6407150" cy="2917825"/>
          </a:xfrm>
        </p:spPr>
        <p:txBody>
          <a:bodyPr/>
          <a:lstStyle/>
          <a:p>
            <a:pPr marL="228600" lvl="1">
              <a:spcBef>
                <a:spcPts val="1000"/>
              </a:spcBef>
              <a:buFont typeface="Arial" panose="020B0604020202020204" pitchFamily="34" charset="0"/>
              <a:buChar char="•"/>
            </a:pPr>
            <a:r>
              <a:rPr lang="hu-HU" altLang="hu-HU" sz="1900"/>
              <a:t>Tanítás Frauenkirchenben: </a:t>
            </a:r>
            <a:br>
              <a:rPr lang="hu-HU" altLang="hu-HU" sz="1900"/>
            </a:br>
            <a:r>
              <a:rPr lang="hu-HU" altLang="hu-HU" sz="1900"/>
              <a:t>heti egy nap – 11. évfolyamtól</a:t>
            </a:r>
            <a:endParaRPr altLang="hu-HU" sz="1900"/>
          </a:p>
          <a:p>
            <a:pPr marL="228600" lvl="1">
              <a:spcBef>
                <a:spcPts val="1000"/>
              </a:spcBef>
              <a:buFont typeface="Arial" panose="020B0604020202020204" pitchFamily="34" charset="0"/>
              <a:buChar char="•"/>
            </a:pPr>
            <a:r>
              <a:rPr lang="hu-HU" altLang="hu-HU" sz="1900"/>
              <a:t>Szakmai gyakorlat </a:t>
            </a:r>
            <a:r>
              <a:rPr altLang="hu-HU" sz="1900"/>
              <a:t>(300 óra)</a:t>
            </a:r>
            <a:endParaRPr lang="hu-HU" altLang="hu-HU" sz="1900"/>
          </a:p>
          <a:p>
            <a:pPr marL="228600" lvl="1">
              <a:spcBef>
                <a:spcPts val="1000"/>
              </a:spcBef>
              <a:buFont typeface="Arial" panose="020B0604020202020204" pitchFamily="34" charset="0"/>
              <a:buChar char="•"/>
            </a:pPr>
            <a:r>
              <a:rPr lang="hu-HU" altLang="hu-HU" sz="1900"/>
              <a:t>Prezentációk </a:t>
            </a:r>
            <a:r>
              <a:rPr altLang="hu-HU" sz="1900"/>
              <a:t>három</a:t>
            </a:r>
            <a:r>
              <a:rPr lang="hu-HU" altLang="hu-HU" sz="1900"/>
              <a:t> </a:t>
            </a:r>
            <a:r>
              <a:rPr altLang="hu-HU" sz="1900"/>
              <a:t>nyelven</a:t>
            </a:r>
            <a:endParaRPr lang="hu-HU" altLang="hu-HU" sz="1900"/>
          </a:p>
          <a:p>
            <a:pPr marL="228600" lvl="1">
              <a:spcBef>
                <a:spcPts val="1000"/>
              </a:spcBef>
              <a:buFont typeface="Arial" panose="020B0604020202020204" pitchFamily="34" charset="0"/>
              <a:buChar char="•"/>
            </a:pPr>
            <a:r>
              <a:rPr lang="hu-HU" altLang="hu-HU" sz="1900"/>
              <a:t>Szakmai utak: </a:t>
            </a:r>
            <a:r>
              <a:rPr altLang="hu-HU" sz="1900"/>
              <a:t>Anglia, </a:t>
            </a:r>
            <a:r>
              <a:rPr lang="hu-HU" altLang="hu-HU" sz="1900"/>
              <a:t>c</a:t>
            </a:r>
            <a:r>
              <a:rPr altLang="hu-HU" sz="1900"/>
              <a:t>ég</a:t>
            </a:r>
            <a:r>
              <a:rPr lang="hu-HU" altLang="hu-HU" sz="1900"/>
              <a:t>látogatások</a:t>
            </a:r>
          </a:p>
          <a:p>
            <a:pPr marL="228600" lvl="1">
              <a:spcBef>
                <a:spcPts val="1000"/>
              </a:spcBef>
              <a:buFont typeface="Arial" panose="020B0604020202020204" pitchFamily="34" charset="0"/>
              <a:buChar char="•"/>
            </a:pPr>
            <a:r>
              <a:rPr lang="hu-HU" altLang="hu-HU" sz="1900"/>
              <a:t>Gyakorlócég működtetése</a:t>
            </a:r>
          </a:p>
          <a:p>
            <a:pPr marL="228600" lvl="1">
              <a:spcBef>
                <a:spcPts val="1000"/>
              </a:spcBef>
              <a:buFont typeface="Arial" panose="020B0604020202020204" pitchFamily="34" charset="0"/>
              <a:buChar char="•"/>
            </a:pPr>
            <a:r>
              <a:rPr lang="hu-HU" altLang="hu-HU" sz="1900"/>
              <a:t>Vállalkozói hét Frauenkirchen</a:t>
            </a:r>
          </a:p>
          <a:p>
            <a:pPr marL="228600" lvl="1">
              <a:spcBef>
                <a:spcPts val="1000"/>
              </a:spcBef>
              <a:buFont typeface="Arial" panose="020B0604020202020204" pitchFamily="34" charset="0"/>
              <a:buChar char="•"/>
            </a:pPr>
            <a:endParaRPr lang="hu-HU" altLang="hu-HU"/>
          </a:p>
          <a:p>
            <a:endParaRPr lang="de-AT" altLang="hu-HU"/>
          </a:p>
        </p:txBody>
      </p:sp>
      <p:sp>
        <p:nvSpPr>
          <p:cNvPr id="25603" name="Titel 2">
            <a:extLst>
              <a:ext uri="{FF2B5EF4-FFF2-40B4-BE49-F238E27FC236}">
                <a16:creationId xmlns:a16="http://schemas.microsoft.com/office/drawing/2014/main" id="{88001BC8-746E-4EF6-A4B7-2EBA69A73BB5}"/>
              </a:ext>
            </a:extLst>
          </p:cNvPr>
          <p:cNvSpPr>
            <a:spLocks noGrp="1"/>
          </p:cNvSpPr>
          <p:nvPr>
            <p:ph type="title"/>
          </p:nvPr>
        </p:nvSpPr>
        <p:spPr>
          <a:xfrm>
            <a:off x="2867025" y="90488"/>
            <a:ext cx="8486775" cy="892175"/>
          </a:xfrm>
        </p:spPr>
        <p:txBody>
          <a:bodyPr/>
          <a:lstStyle/>
          <a:p>
            <a:r>
              <a:rPr lang="hu-HU" altLang="hu-HU"/>
              <a:t>A képzés bemutatása</a:t>
            </a:r>
            <a:endParaRPr lang="de-AT" altLang="hu-HU"/>
          </a:p>
        </p:txBody>
      </p:sp>
      <p:sp>
        <p:nvSpPr>
          <p:cNvPr id="25604" name="Fußzeilenplatzhalter 3">
            <a:extLst>
              <a:ext uri="{FF2B5EF4-FFF2-40B4-BE49-F238E27FC236}">
                <a16:creationId xmlns:a16="http://schemas.microsoft.com/office/drawing/2014/main" id="{0DD60064-83C2-4B4A-8A65-E62EC223FF5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solidFill>
                  <a:srgbClr val="000000"/>
                </a:solidFill>
              </a:rPr>
              <a:t>9431 Fertőd </a:t>
            </a:r>
            <a:r>
              <a:rPr lang="hu-HU" altLang="hu-HU" sz="1200">
                <a:solidFill>
                  <a:srgbClr val="000000"/>
                </a:solidFill>
              </a:rPr>
              <a:t>Madách sétány 2/D</a:t>
            </a:r>
            <a:r>
              <a:rPr lang="de-DE" altLang="hu-HU" sz="1200">
                <a:solidFill>
                  <a:srgbClr val="000000"/>
                </a:solidFill>
              </a:rPr>
              <a:t>     99/370-918     www.porpaczy.hu    porpaczy@porpaczy.hu</a:t>
            </a:r>
          </a:p>
        </p:txBody>
      </p:sp>
      <p:sp>
        <p:nvSpPr>
          <p:cNvPr id="25605" name="Inhaltsplatzhalter 1">
            <a:extLst>
              <a:ext uri="{FF2B5EF4-FFF2-40B4-BE49-F238E27FC236}">
                <a16:creationId xmlns:a16="http://schemas.microsoft.com/office/drawing/2014/main" id="{690CD75C-AC16-4F8C-BFAE-18CC452D493E}"/>
              </a:ext>
            </a:extLst>
          </p:cNvPr>
          <p:cNvSpPr txBox="1">
            <a:spLocks/>
          </p:cNvSpPr>
          <p:nvPr/>
        </p:nvSpPr>
        <p:spPr bwMode="auto">
          <a:xfrm>
            <a:off x="7440613" y="1171575"/>
            <a:ext cx="4668837" cy="189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228600" indent="-22860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lvl="1">
              <a:spcBef>
                <a:spcPts val="1000"/>
              </a:spcBef>
              <a:buFont typeface="Arial" panose="020B0604020202020204" pitchFamily="34" charset="0"/>
              <a:buChar char="•"/>
            </a:pPr>
            <a:r>
              <a:rPr lang="hu-HU" altLang="hu-HU" sz="1900" b="1">
                <a:solidFill>
                  <a:srgbClr val="000000"/>
                </a:solidFill>
              </a:rPr>
              <a:t>Magyar tanárok tanítják</a:t>
            </a:r>
            <a:r>
              <a:rPr lang="hu-HU" altLang="hu-HU" sz="1900">
                <a:solidFill>
                  <a:srgbClr val="000000"/>
                </a:solidFill>
              </a:rPr>
              <a:t>: a közismerti tantárgyakat pl. magyar nyelv és irodalom, matematika </a:t>
            </a:r>
          </a:p>
          <a:p>
            <a:pPr lvl="1">
              <a:spcBef>
                <a:spcPts val="1000"/>
              </a:spcBef>
              <a:buFont typeface="Arial" panose="020B0604020202020204" pitchFamily="34" charset="0"/>
              <a:buChar char="•"/>
            </a:pPr>
            <a:r>
              <a:rPr lang="hu-HU" altLang="hu-HU" sz="1900" b="1">
                <a:solidFill>
                  <a:srgbClr val="000000"/>
                </a:solidFill>
              </a:rPr>
              <a:t>Osztrák tanárok tanítják</a:t>
            </a:r>
            <a:r>
              <a:rPr lang="hu-HU" altLang="hu-HU" sz="1900">
                <a:solidFill>
                  <a:srgbClr val="000000"/>
                </a:solidFill>
              </a:rPr>
              <a:t>: a német és angol nyelvet, valamint az osztrák szakmai tantárgyakat pl. számvitel, üzemgazdaságtan</a:t>
            </a:r>
          </a:p>
          <a:p>
            <a:endParaRPr lang="hu-HU" altLang="hu-HU">
              <a:solidFill>
                <a:srgbClr val="000000"/>
              </a:solidFill>
            </a:endParaRPr>
          </a:p>
        </p:txBody>
      </p:sp>
      <p:sp>
        <p:nvSpPr>
          <p:cNvPr id="10" name="Abgerundetes Rechteck 8">
            <a:extLst>
              <a:ext uri="{FF2B5EF4-FFF2-40B4-BE49-F238E27FC236}">
                <a16:creationId xmlns:a16="http://schemas.microsoft.com/office/drawing/2014/main" id="{E213F50C-B266-42FD-9629-7FA8D1795C3F}"/>
              </a:ext>
            </a:extLst>
          </p:cNvPr>
          <p:cNvSpPr/>
          <p:nvPr/>
        </p:nvSpPr>
        <p:spPr>
          <a:xfrm>
            <a:off x="306388" y="2571750"/>
            <a:ext cx="2095500" cy="490538"/>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dirty="0"/>
          </a:p>
        </p:txBody>
      </p:sp>
      <p:pic>
        <p:nvPicPr>
          <p:cNvPr id="4" name="Kép 3">
            <a:extLst>
              <a:ext uri="{FF2B5EF4-FFF2-40B4-BE49-F238E27FC236}">
                <a16:creationId xmlns:a16="http://schemas.microsoft.com/office/drawing/2014/main" id="{B8C5DFD0-5EDD-4BE4-87E3-32E031C35204}"/>
              </a:ext>
            </a:extLst>
          </p:cNvPr>
          <p:cNvPicPr>
            <a:picLocks noChangeAspect="1"/>
          </p:cNvPicPr>
          <p:nvPr/>
        </p:nvPicPr>
        <p:blipFill rotWithShape="1">
          <a:blip r:embed="rId2"/>
          <a:srcRect l="7681" t="11175" b="16237"/>
          <a:stretch/>
        </p:blipFill>
        <p:spPr>
          <a:xfrm>
            <a:off x="2638425" y="1096963"/>
            <a:ext cx="4746625" cy="2798762"/>
          </a:xfrm>
          <a:prstGeom prst="rect">
            <a:avLst/>
          </a:prstGeom>
          <a:ln>
            <a:noFill/>
          </a:ln>
          <a:effectLst>
            <a:outerShdw blurRad="190500" algn="tl" rotWithShape="0">
              <a:srgbClr val="000000">
                <a:alpha val="70000"/>
              </a:srgbClr>
            </a:outerShdw>
          </a:effectLst>
        </p:spPr>
      </p:pic>
      <p:pic>
        <p:nvPicPr>
          <p:cNvPr id="5" name="Kép 4">
            <a:extLst>
              <a:ext uri="{FF2B5EF4-FFF2-40B4-BE49-F238E27FC236}">
                <a16:creationId xmlns:a16="http://schemas.microsoft.com/office/drawing/2014/main" id="{253DDB6A-DDDE-4E90-9DF8-85BBD7022B78}"/>
              </a:ext>
            </a:extLst>
          </p:cNvPr>
          <p:cNvPicPr>
            <a:picLocks noChangeAspect="1"/>
          </p:cNvPicPr>
          <p:nvPr/>
        </p:nvPicPr>
        <p:blipFill rotWithShape="1">
          <a:blip r:embed="rId3"/>
          <a:srcRect l="10800" t="33761" r="2023" b="24331"/>
          <a:stretch/>
        </p:blipFill>
        <p:spPr>
          <a:xfrm>
            <a:off x="7480300" y="3897313"/>
            <a:ext cx="4251325" cy="2725737"/>
          </a:xfrm>
          <a:prstGeom prst="rect">
            <a:avLst/>
          </a:prstGeom>
          <a:ln>
            <a:noFill/>
          </a:ln>
          <a:effectLst>
            <a:outerShdw blurRad="190500" algn="tl" rotWithShape="0">
              <a:srgbClr val="000000">
                <a:alpha val="70000"/>
              </a:srgbClr>
            </a:outerShdw>
          </a:effectLst>
        </p:spPr>
      </p:pic>
    </p:spTree>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ím 2">
            <a:extLst>
              <a:ext uri="{FF2B5EF4-FFF2-40B4-BE49-F238E27FC236}">
                <a16:creationId xmlns:a16="http://schemas.microsoft.com/office/drawing/2014/main" id="{4F0C0D4C-0558-4645-8D34-FAD33EF5C5BD}"/>
              </a:ext>
            </a:extLst>
          </p:cNvPr>
          <p:cNvSpPr>
            <a:spLocks noGrp="1"/>
          </p:cNvSpPr>
          <p:nvPr>
            <p:ph type="title"/>
          </p:nvPr>
        </p:nvSpPr>
        <p:spPr>
          <a:xfrm>
            <a:off x="2873375" y="0"/>
            <a:ext cx="8486775" cy="1325563"/>
          </a:xfrm>
        </p:spPr>
        <p:txBody>
          <a:bodyPr/>
          <a:lstStyle/>
          <a:p>
            <a:r>
              <a:rPr lang="hu-HU" altLang="hu-HU"/>
              <a:t>Tanulmányutak – Anglia </a:t>
            </a:r>
          </a:p>
        </p:txBody>
      </p:sp>
      <p:sp>
        <p:nvSpPr>
          <p:cNvPr id="26627" name="Élőláb helye 3">
            <a:extLst>
              <a:ext uri="{FF2B5EF4-FFF2-40B4-BE49-F238E27FC236}">
                <a16:creationId xmlns:a16="http://schemas.microsoft.com/office/drawing/2014/main" id="{5180B967-DA33-401E-831B-9B88561EA0D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t>9431 Fertőd </a:t>
            </a:r>
            <a:r>
              <a:rPr lang="hu-HU" altLang="hu-HU" sz="1200"/>
              <a:t>Madách sétány 2/D</a:t>
            </a:r>
            <a:r>
              <a:rPr lang="de-DE" altLang="hu-HU" sz="1200"/>
              <a:t>     99/370-918     www.porpaczy.hu    porpaczy@porpaczy.hu</a:t>
            </a:r>
          </a:p>
        </p:txBody>
      </p:sp>
      <p:pic>
        <p:nvPicPr>
          <p:cNvPr id="26631" name="Kép 2">
            <a:extLst>
              <a:ext uri="{FF2B5EF4-FFF2-40B4-BE49-F238E27FC236}">
                <a16:creationId xmlns:a16="http://schemas.microsoft.com/office/drawing/2014/main" id="{C9D73AC9-0C2C-453F-8D84-B46A83A23F68}"/>
              </a:ext>
            </a:extLst>
          </p:cNvPr>
          <p:cNvPicPr>
            <a:picLocks noChangeAspect="1"/>
          </p:cNvPicPr>
          <p:nvPr/>
        </p:nvPicPr>
        <p:blipFill>
          <a:blip r:embed="rId2"/>
          <a:srcRect/>
          <a:stretch>
            <a:fillRect/>
          </a:stretch>
        </p:blipFill>
        <p:spPr bwMode="auto">
          <a:xfrm>
            <a:off x="2752725" y="863723"/>
            <a:ext cx="3346590" cy="2306598"/>
          </a:xfrm>
          <a:prstGeom prst="rect">
            <a:avLst/>
          </a:prstGeom>
          <a:ln>
            <a:noFill/>
          </a:ln>
          <a:effectLst>
            <a:softEdge rad="112500"/>
          </a:effectLst>
        </p:spPr>
      </p:pic>
      <p:pic>
        <p:nvPicPr>
          <p:cNvPr id="26632" name="Kép 3">
            <a:extLst>
              <a:ext uri="{FF2B5EF4-FFF2-40B4-BE49-F238E27FC236}">
                <a16:creationId xmlns:a16="http://schemas.microsoft.com/office/drawing/2014/main" id="{1A275757-D510-4328-BF74-6CC8EBA2E09A}"/>
              </a:ext>
            </a:extLst>
          </p:cNvPr>
          <p:cNvPicPr>
            <a:picLocks noChangeAspect="1"/>
          </p:cNvPicPr>
          <p:nvPr/>
        </p:nvPicPr>
        <p:blipFill>
          <a:blip r:embed="rId3"/>
          <a:srcRect/>
          <a:stretch>
            <a:fillRect/>
          </a:stretch>
        </p:blipFill>
        <p:spPr bwMode="auto">
          <a:xfrm>
            <a:off x="7290887" y="4022695"/>
            <a:ext cx="3801821" cy="2700983"/>
          </a:xfrm>
          <a:prstGeom prst="rect">
            <a:avLst/>
          </a:prstGeom>
          <a:ln>
            <a:noFill/>
          </a:ln>
          <a:effectLst>
            <a:softEdge rad="112500"/>
          </a:effectLst>
        </p:spPr>
      </p:pic>
      <p:sp>
        <p:nvSpPr>
          <p:cNvPr id="10" name="Abgerundetes Rechteck 8">
            <a:extLst>
              <a:ext uri="{FF2B5EF4-FFF2-40B4-BE49-F238E27FC236}">
                <a16:creationId xmlns:a16="http://schemas.microsoft.com/office/drawing/2014/main" id="{1A1D772D-2650-443D-94E5-353D181AC971}"/>
              </a:ext>
            </a:extLst>
          </p:cNvPr>
          <p:cNvSpPr/>
          <p:nvPr/>
        </p:nvSpPr>
        <p:spPr>
          <a:xfrm>
            <a:off x="290513" y="2587625"/>
            <a:ext cx="2095500" cy="460375"/>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2" name="Kép 2">
            <a:extLst>
              <a:ext uri="{FF2B5EF4-FFF2-40B4-BE49-F238E27FC236}">
                <a16:creationId xmlns:a16="http://schemas.microsoft.com/office/drawing/2014/main" id="{3CF047B5-ED36-49D1-B927-3391F388EC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6488" y="958850"/>
            <a:ext cx="5099050"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Tartalom helye 4">
            <a:extLst>
              <a:ext uri="{FF2B5EF4-FFF2-40B4-BE49-F238E27FC236}">
                <a16:creationId xmlns:a16="http://schemas.microsoft.com/office/drawing/2014/main" id="{4AD83403-D495-4289-9A81-278DEB803B6D}"/>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576513" y="3048000"/>
            <a:ext cx="4714875" cy="3267075"/>
          </a:xfrm>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Inhaltsplatzhalter 1">
            <a:extLst>
              <a:ext uri="{FF2B5EF4-FFF2-40B4-BE49-F238E27FC236}">
                <a16:creationId xmlns:a16="http://schemas.microsoft.com/office/drawing/2014/main" id="{8C5888BA-BABE-4202-8B39-E32FBDDCA8D1}"/>
              </a:ext>
            </a:extLst>
          </p:cNvPr>
          <p:cNvSpPr>
            <a:spLocks noGrp="1"/>
          </p:cNvSpPr>
          <p:nvPr>
            <p:ph idx="1"/>
          </p:nvPr>
        </p:nvSpPr>
        <p:spPr>
          <a:xfrm>
            <a:off x="2222500" y="1503363"/>
            <a:ext cx="9494838" cy="3332162"/>
          </a:xfrm>
        </p:spPr>
        <p:txBody>
          <a:bodyPr/>
          <a:lstStyle/>
          <a:p>
            <a:pPr lvl="1">
              <a:lnSpc>
                <a:spcPct val="50000"/>
              </a:lnSpc>
            </a:pPr>
            <a:endParaRPr altLang="hu-HU" sz="2200"/>
          </a:p>
          <a:p>
            <a:pPr lvl="1">
              <a:lnSpc>
                <a:spcPct val="50000"/>
              </a:lnSpc>
              <a:buFont typeface="Arial" panose="020B0604020202020204" pitchFamily="34" charset="0"/>
              <a:buChar char="•"/>
            </a:pPr>
            <a:r>
              <a:rPr lang="hu-HU" altLang="hu-HU" sz="2000"/>
              <a:t>Intenzív előkészítés</a:t>
            </a:r>
            <a:endParaRPr lang="de-AT" altLang="hu-HU" sz="2000"/>
          </a:p>
          <a:p>
            <a:pPr lvl="2">
              <a:lnSpc>
                <a:spcPct val="50000"/>
              </a:lnSpc>
              <a:spcBef>
                <a:spcPts val="600"/>
              </a:spcBef>
              <a:spcAft>
                <a:spcPts val="600"/>
              </a:spcAft>
              <a:buFont typeface="Arial" panose="020B0604020202020204" pitchFamily="34" charset="0"/>
              <a:buChar char="•"/>
            </a:pPr>
            <a:r>
              <a:rPr lang="hu-HU" altLang="hu-HU"/>
              <a:t> </a:t>
            </a:r>
            <a:r>
              <a:rPr lang="hu-HU" altLang="hu-HU" sz="1800"/>
              <a:t>német nyelv</a:t>
            </a:r>
            <a:endParaRPr lang="de-AT" altLang="hu-HU" sz="1800"/>
          </a:p>
          <a:p>
            <a:pPr lvl="2">
              <a:lnSpc>
                <a:spcPct val="50000"/>
              </a:lnSpc>
              <a:spcBef>
                <a:spcPts val="600"/>
              </a:spcBef>
              <a:spcAft>
                <a:spcPts val="600"/>
              </a:spcAft>
              <a:buFont typeface="Arial" panose="020B0604020202020204" pitchFamily="34" charset="0"/>
              <a:buChar char="•"/>
            </a:pPr>
            <a:r>
              <a:rPr lang="hu-HU" altLang="hu-HU" sz="1800"/>
              <a:t> angol nyelv</a:t>
            </a:r>
            <a:endParaRPr lang="de-AT" altLang="hu-HU" sz="1800"/>
          </a:p>
          <a:p>
            <a:pPr lvl="2">
              <a:lnSpc>
                <a:spcPct val="50000"/>
              </a:lnSpc>
              <a:spcBef>
                <a:spcPts val="600"/>
              </a:spcBef>
              <a:spcAft>
                <a:spcPts val="1200"/>
              </a:spcAft>
              <a:buFont typeface="Arial" panose="020B0604020202020204" pitchFamily="34" charset="0"/>
              <a:buChar char="•"/>
            </a:pPr>
            <a:r>
              <a:rPr lang="hu-HU" altLang="hu-HU" sz="1800"/>
              <a:t> digitális kultúra</a:t>
            </a:r>
            <a:endParaRPr lang="de-AT" altLang="hu-HU" sz="1800"/>
          </a:p>
          <a:p>
            <a:pPr lvl="1">
              <a:lnSpc>
                <a:spcPct val="50000"/>
              </a:lnSpc>
              <a:buFont typeface="Arial" panose="020B0604020202020204" pitchFamily="34" charset="0"/>
              <a:buChar char="•"/>
            </a:pPr>
            <a:r>
              <a:rPr lang="hu-HU" altLang="hu-HU" sz="2000"/>
              <a:t>1</a:t>
            </a:r>
            <a:r>
              <a:rPr altLang="hu-HU" sz="2000"/>
              <a:t>8</a:t>
            </a:r>
            <a:r>
              <a:rPr lang="hu-HU" altLang="hu-HU" sz="2000"/>
              <a:t> német óra/hét</a:t>
            </a:r>
            <a:br>
              <a:rPr altLang="hu-HU" sz="2000"/>
            </a:br>
            <a:endParaRPr lang="de-AT" altLang="hu-HU" sz="2000"/>
          </a:p>
          <a:p>
            <a:pPr lvl="1">
              <a:lnSpc>
                <a:spcPct val="50000"/>
              </a:lnSpc>
              <a:buFont typeface="Arial" panose="020B0604020202020204" pitchFamily="34" charset="0"/>
              <a:buChar char="•"/>
            </a:pPr>
            <a:r>
              <a:rPr lang="hu-HU" altLang="hu-HU" sz="2000"/>
              <a:t>Magyar és osztrák tanárok tanítanak</a:t>
            </a:r>
            <a:br>
              <a:rPr altLang="hu-HU" sz="2000"/>
            </a:br>
            <a:endParaRPr lang="de-AT" altLang="hu-HU" sz="2000"/>
          </a:p>
          <a:p>
            <a:pPr lvl="1">
              <a:lnSpc>
                <a:spcPct val="50000"/>
              </a:lnSpc>
              <a:buFont typeface="Arial" panose="020B0604020202020204" pitchFamily="34" charset="0"/>
              <a:buChar char="•"/>
            </a:pPr>
            <a:r>
              <a:rPr lang="hu-HU" altLang="hu-HU" sz="2000"/>
              <a:t>A tanítás kis csoportokban zajlik</a:t>
            </a:r>
            <a:br>
              <a:rPr altLang="hu-HU" sz="2000"/>
            </a:br>
            <a:endParaRPr lang="de-AT" altLang="hu-HU" sz="2000"/>
          </a:p>
          <a:p>
            <a:pPr lvl="1">
              <a:lnSpc>
                <a:spcPct val="50000"/>
              </a:lnSpc>
              <a:buFont typeface="Arial" panose="020B0604020202020204" pitchFamily="34" charset="0"/>
              <a:buChar char="•"/>
            </a:pPr>
            <a:r>
              <a:rPr lang="hu-HU" altLang="hu-HU" sz="2000"/>
              <a:t>Tökéletes kezdőknek is</a:t>
            </a:r>
          </a:p>
          <a:p>
            <a:pPr lvl="1">
              <a:lnSpc>
                <a:spcPct val="50000"/>
              </a:lnSpc>
              <a:buFont typeface="Arial" panose="020B0604020202020204" pitchFamily="34" charset="0"/>
              <a:buChar char="•"/>
            </a:pPr>
            <a:endParaRPr lang="hu-HU" altLang="hu-HU" sz="2000"/>
          </a:p>
          <a:p>
            <a:pPr lvl="1">
              <a:lnSpc>
                <a:spcPct val="50000"/>
              </a:lnSpc>
              <a:buFont typeface="Arial" panose="020B0604020202020204" pitchFamily="34" charset="0"/>
              <a:buChar char="•"/>
            </a:pPr>
            <a:r>
              <a:rPr lang="hu-HU" altLang="hu-HU" sz="2000"/>
              <a:t>Tanév végén próba/éles nyelvvizsga </a:t>
            </a:r>
            <a:endParaRPr lang="de-AT" altLang="hu-HU" sz="2000"/>
          </a:p>
          <a:p>
            <a:pPr lvl="1">
              <a:lnSpc>
                <a:spcPct val="50000"/>
              </a:lnSpc>
            </a:pPr>
            <a:endParaRPr lang="de-AT" altLang="hu-HU" sz="2200"/>
          </a:p>
          <a:p>
            <a:pPr lvl="1">
              <a:lnSpc>
                <a:spcPct val="70000"/>
              </a:lnSpc>
            </a:pPr>
            <a:endParaRPr lang="hu-HU" altLang="hu-HU" sz="2200"/>
          </a:p>
          <a:p>
            <a:endParaRPr altLang="hu-HU"/>
          </a:p>
        </p:txBody>
      </p:sp>
      <p:sp>
        <p:nvSpPr>
          <p:cNvPr id="27651" name="Titel 2">
            <a:extLst>
              <a:ext uri="{FF2B5EF4-FFF2-40B4-BE49-F238E27FC236}">
                <a16:creationId xmlns:a16="http://schemas.microsoft.com/office/drawing/2014/main" id="{CFAC26D3-483B-4592-BB2D-67A04B170C50}"/>
              </a:ext>
            </a:extLst>
          </p:cNvPr>
          <p:cNvSpPr>
            <a:spLocks noGrp="1"/>
          </p:cNvSpPr>
          <p:nvPr>
            <p:ph type="title"/>
          </p:nvPr>
        </p:nvSpPr>
        <p:spPr>
          <a:xfrm>
            <a:off x="2447925" y="365125"/>
            <a:ext cx="9475788" cy="912813"/>
          </a:xfrm>
        </p:spPr>
        <p:txBody>
          <a:bodyPr/>
          <a:lstStyle/>
          <a:p>
            <a:r>
              <a:rPr lang="hu-HU" altLang="hu-HU" sz="4000"/>
              <a:t>Nyelvi előkészítő</a:t>
            </a:r>
            <a:r>
              <a:rPr altLang="hu-HU" sz="4000"/>
              <a:t> </a:t>
            </a:r>
            <a:r>
              <a:rPr lang="hu-HU" altLang="hu-HU" sz="4000"/>
              <a:t>osztály</a:t>
            </a:r>
            <a:endParaRPr altLang="hu-HU" sz="4000"/>
          </a:p>
        </p:txBody>
      </p:sp>
      <p:sp>
        <p:nvSpPr>
          <p:cNvPr id="27652" name="Fußzeilenplatzhalter 3">
            <a:extLst>
              <a:ext uri="{FF2B5EF4-FFF2-40B4-BE49-F238E27FC236}">
                <a16:creationId xmlns:a16="http://schemas.microsoft.com/office/drawing/2014/main" id="{776868A0-4C51-44FB-B8A0-F3F50AD349A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solidFill>
                  <a:srgbClr val="000000"/>
                </a:solidFill>
              </a:rPr>
              <a:t>9431 Fertőd </a:t>
            </a:r>
            <a:r>
              <a:rPr lang="hu-HU" altLang="hu-HU" sz="1200">
                <a:solidFill>
                  <a:srgbClr val="000000"/>
                </a:solidFill>
              </a:rPr>
              <a:t>Madách sétány 2/D</a:t>
            </a:r>
            <a:r>
              <a:rPr lang="de-DE" altLang="hu-HU" sz="1200">
                <a:solidFill>
                  <a:srgbClr val="000000"/>
                </a:solidFill>
              </a:rPr>
              <a:t>     99/370-918     www.porpaczy.hu    porpaczy@porpaczy.hu</a:t>
            </a:r>
          </a:p>
        </p:txBody>
      </p:sp>
      <p:pic>
        <p:nvPicPr>
          <p:cNvPr id="27653" name="Grafik 8">
            <a:extLst>
              <a:ext uri="{FF2B5EF4-FFF2-40B4-BE49-F238E27FC236}">
                <a16:creationId xmlns:a16="http://schemas.microsoft.com/office/drawing/2014/main" id="{87C31191-EADC-4FB8-84F2-B8411C60ABA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35238" y="4929188"/>
            <a:ext cx="4759325"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bgerundetes Rechteck 8">
            <a:extLst>
              <a:ext uri="{FF2B5EF4-FFF2-40B4-BE49-F238E27FC236}">
                <a16:creationId xmlns:a16="http://schemas.microsoft.com/office/drawing/2014/main" id="{0D8BA538-E7D8-4C25-A225-C10F4BD6244A}"/>
              </a:ext>
            </a:extLst>
          </p:cNvPr>
          <p:cNvSpPr/>
          <p:nvPr/>
        </p:nvSpPr>
        <p:spPr>
          <a:xfrm>
            <a:off x="303213" y="3054350"/>
            <a:ext cx="2095500" cy="374650"/>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25607" name="Kép 1">
            <a:extLst>
              <a:ext uri="{FF2B5EF4-FFF2-40B4-BE49-F238E27FC236}">
                <a16:creationId xmlns:a16="http://schemas.microsoft.com/office/drawing/2014/main" id="{842F8575-6A7F-4A93-8912-9F05583FAF4A}"/>
              </a:ext>
            </a:extLst>
          </p:cNvPr>
          <p:cNvPicPr>
            <a:picLocks noChangeAspect="1"/>
          </p:cNvPicPr>
          <p:nvPr/>
        </p:nvPicPr>
        <p:blipFill>
          <a:blip r:embed="rId3"/>
          <a:srcRect l="-2573" t="26341"/>
          <a:stretch>
            <a:fillRect/>
          </a:stretch>
        </p:blipFill>
        <p:spPr bwMode="auto">
          <a:xfrm>
            <a:off x="7221538" y="3587750"/>
            <a:ext cx="4371975" cy="3144838"/>
          </a:xfrm>
          <a:prstGeom prst="rect">
            <a:avLst/>
          </a:prstGeom>
          <a:ln>
            <a:noFill/>
          </a:ln>
          <a:effectLst>
            <a:outerShdw blurRad="190500" algn="tl" rotWithShape="0">
              <a:srgbClr val="000000">
                <a:alpha val="70000"/>
              </a:srgbClr>
            </a:outerShdw>
          </a:effectLst>
        </p:spPr>
      </p:pic>
      <p:pic>
        <p:nvPicPr>
          <p:cNvPr id="27656" name="Kép 2">
            <a:extLst>
              <a:ext uri="{FF2B5EF4-FFF2-40B4-BE49-F238E27FC236}">
                <a16:creationId xmlns:a16="http://schemas.microsoft.com/office/drawing/2014/main" id="{D86E5391-509A-4B97-B2FC-F29BB48456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4814" t="32613" r="38327" b="30630"/>
          <a:stretch>
            <a:fillRect/>
          </a:stretch>
        </p:blipFill>
        <p:spPr bwMode="auto">
          <a:xfrm>
            <a:off x="7988300" y="1125538"/>
            <a:ext cx="307657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Inhaltsplatzhalter 2">
            <a:extLst>
              <a:ext uri="{FF2B5EF4-FFF2-40B4-BE49-F238E27FC236}">
                <a16:creationId xmlns:a16="http://schemas.microsoft.com/office/drawing/2014/main" id="{ED81E2D7-6A1E-4F03-BDA0-2CB97878DBEC}"/>
              </a:ext>
            </a:extLst>
          </p:cNvPr>
          <p:cNvSpPr>
            <a:spLocks noGrp="1"/>
          </p:cNvSpPr>
          <p:nvPr>
            <p:ph idx="1"/>
          </p:nvPr>
        </p:nvSpPr>
        <p:spPr>
          <a:xfrm>
            <a:off x="2492375" y="2046288"/>
            <a:ext cx="4811713" cy="4725987"/>
          </a:xfrm>
        </p:spPr>
        <p:txBody>
          <a:bodyPr/>
          <a:lstStyle/>
          <a:p>
            <a:pPr indent="-273050"/>
            <a:r>
              <a:rPr lang="hu-HU" altLang="hu-HU"/>
              <a:t>12. évfolyamon előrehozott érettségi vizsga a magyar törvények szerint</a:t>
            </a:r>
          </a:p>
          <a:p>
            <a:pPr marL="1165225" lvl="1" indent="-355600"/>
            <a:r>
              <a:rPr lang="hu-HU" altLang="hu-HU" sz="1800"/>
              <a:t>Magyar nyelv és irodalom </a:t>
            </a:r>
          </a:p>
          <a:p>
            <a:pPr marL="1165225" lvl="1" indent="-355600"/>
            <a:r>
              <a:rPr lang="hu-HU" altLang="hu-HU" sz="1800"/>
              <a:t>Történelem </a:t>
            </a:r>
          </a:p>
          <a:p>
            <a:pPr marL="1165225" lvl="1" indent="-355600"/>
            <a:r>
              <a:rPr lang="hu-HU" altLang="hu-HU" sz="1800"/>
              <a:t>Matematika</a:t>
            </a:r>
          </a:p>
          <a:p>
            <a:pPr marL="1165225" lvl="1" indent="-355600"/>
            <a:r>
              <a:rPr lang="hu-HU" altLang="hu-HU" sz="1800"/>
              <a:t>Idegen nyelv</a:t>
            </a:r>
          </a:p>
          <a:p>
            <a:pPr marL="1165225" lvl="1" indent="-355600">
              <a:buFont typeface="Courier New" panose="02070309020205020404" pitchFamily="49" charset="0"/>
              <a:buNone/>
            </a:pPr>
            <a:endParaRPr lang="hu-HU" altLang="hu-HU" sz="1800"/>
          </a:p>
          <a:p>
            <a:pPr indent="-273050"/>
            <a:r>
              <a:rPr lang="hu-HU" altLang="hu-HU"/>
              <a:t>13. évfolyamon</a:t>
            </a:r>
          </a:p>
          <a:p>
            <a:pPr marL="1165225" lvl="1" indent="-355600"/>
            <a:r>
              <a:rPr lang="hu-HU" altLang="hu-HU" sz="1800"/>
              <a:t>Magyar érettségi</a:t>
            </a:r>
          </a:p>
          <a:p>
            <a:pPr marL="1165225" lvl="1" indent="-355600"/>
            <a:r>
              <a:rPr lang="hu-HU" altLang="hu-HU" sz="1800"/>
              <a:t>Osztrák szakmai érettségi (képesítő vizsga)</a:t>
            </a:r>
          </a:p>
          <a:p>
            <a:pPr marL="1165225" lvl="1" indent="-355600">
              <a:buFont typeface="Courier New" panose="02070309020205020404" pitchFamily="49" charset="0"/>
              <a:buNone/>
            </a:pPr>
            <a:r>
              <a:rPr lang="hu-HU" altLang="hu-HU" sz="1600">
                <a:sym typeface="Wingdings" panose="05000000000000000000" pitchFamily="2" charset="2"/>
              </a:rPr>
              <a:t>     </a:t>
            </a:r>
            <a:endParaRPr lang="hu-HU" altLang="hu-HU"/>
          </a:p>
        </p:txBody>
      </p:sp>
      <p:sp>
        <p:nvSpPr>
          <p:cNvPr id="28675" name="Fußzeilenplatzhalter 3">
            <a:extLst>
              <a:ext uri="{FF2B5EF4-FFF2-40B4-BE49-F238E27FC236}">
                <a16:creationId xmlns:a16="http://schemas.microsoft.com/office/drawing/2014/main" id="{436BF4F1-D13F-49DB-AC11-A60B172F8E28}"/>
              </a:ext>
            </a:extLst>
          </p:cNvPr>
          <p:cNvSpPr>
            <a:spLocks noGrp="1"/>
          </p:cNvSpPr>
          <p:nvPr>
            <p:ph type="ftr" sz="quarter" idx="10"/>
          </p:nvPr>
        </p:nvSpPr>
        <p:spPr bwMode="auto">
          <a:xfrm rot="16200000">
            <a:off x="8573294" y="3296444"/>
            <a:ext cx="6858000" cy="265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solidFill>
                  <a:srgbClr val="002060"/>
                </a:solidFill>
              </a:rPr>
              <a:t>9431 Fertőd Madách sétány </a:t>
            </a:r>
            <a:r>
              <a:rPr lang="hu-HU" altLang="hu-HU" sz="1200">
                <a:solidFill>
                  <a:srgbClr val="002060"/>
                </a:solidFill>
              </a:rPr>
              <a:t> </a:t>
            </a:r>
            <a:r>
              <a:rPr lang="de-DE" altLang="hu-HU" sz="1200">
                <a:solidFill>
                  <a:srgbClr val="002060"/>
                </a:solidFill>
              </a:rPr>
              <a:t>2/D </a:t>
            </a:r>
            <a:r>
              <a:rPr lang="hu-HU" altLang="hu-HU" sz="1200">
                <a:solidFill>
                  <a:srgbClr val="002060"/>
                </a:solidFill>
              </a:rPr>
              <a:t> </a:t>
            </a:r>
            <a:r>
              <a:rPr lang="de-DE" altLang="hu-HU" sz="1200">
                <a:solidFill>
                  <a:srgbClr val="002060"/>
                </a:solidFill>
              </a:rPr>
              <a:t>99/370-918     www.porpaczy.hu    porpaczy@porpaczy. hu</a:t>
            </a:r>
          </a:p>
        </p:txBody>
      </p:sp>
      <p:sp>
        <p:nvSpPr>
          <p:cNvPr id="28676" name="Titel 1">
            <a:extLst>
              <a:ext uri="{FF2B5EF4-FFF2-40B4-BE49-F238E27FC236}">
                <a16:creationId xmlns:a16="http://schemas.microsoft.com/office/drawing/2014/main" id="{ECADD33A-5D62-4943-B531-05B5F0029652}"/>
              </a:ext>
            </a:extLst>
          </p:cNvPr>
          <p:cNvSpPr>
            <a:spLocks noGrp="1"/>
          </p:cNvSpPr>
          <p:nvPr>
            <p:ph type="title"/>
          </p:nvPr>
        </p:nvSpPr>
        <p:spPr>
          <a:xfrm>
            <a:off x="1049338" y="409575"/>
            <a:ext cx="7696200" cy="1325563"/>
          </a:xfrm>
        </p:spPr>
        <p:txBody>
          <a:bodyPr/>
          <a:lstStyle/>
          <a:p>
            <a:r>
              <a:rPr lang="hu-HU" altLang="hu-HU"/>
              <a:t>Éret</a:t>
            </a:r>
            <a:r>
              <a:rPr altLang="hu-HU"/>
              <a:t>t</a:t>
            </a:r>
            <a:r>
              <a:rPr lang="hu-HU" altLang="hu-HU"/>
              <a:t>ségi  vizsga</a:t>
            </a:r>
            <a:endParaRPr altLang="hu-HU"/>
          </a:p>
        </p:txBody>
      </p:sp>
      <p:sp>
        <p:nvSpPr>
          <p:cNvPr id="8" name="Abgerundetes Rechteck 8">
            <a:extLst>
              <a:ext uri="{FF2B5EF4-FFF2-40B4-BE49-F238E27FC236}">
                <a16:creationId xmlns:a16="http://schemas.microsoft.com/office/drawing/2014/main" id="{DA69A227-3BEE-4C0D-A8EF-62918F6C65B9}"/>
              </a:ext>
            </a:extLst>
          </p:cNvPr>
          <p:cNvSpPr/>
          <p:nvPr/>
        </p:nvSpPr>
        <p:spPr>
          <a:xfrm>
            <a:off x="333375" y="2554288"/>
            <a:ext cx="2095500" cy="514350"/>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27656" name="Picture 8">
            <a:extLst>
              <a:ext uri="{FF2B5EF4-FFF2-40B4-BE49-F238E27FC236}">
                <a16:creationId xmlns:a16="http://schemas.microsoft.com/office/drawing/2014/main" id="{0F459E41-24AA-4BB6-A630-322409A8392B}"/>
              </a:ext>
            </a:extLst>
          </p:cNvPr>
          <p:cNvPicPr>
            <a:picLocks noChangeAspect="1" noChangeArrowheads="1"/>
          </p:cNvPicPr>
          <p:nvPr/>
        </p:nvPicPr>
        <p:blipFill>
          <a:blip r:embed="rId2"/>
          <a:srcRect/>
          <a:stretch>
            <a:fillRect/>
          </a:stretch>
        </p:blipFill>
        <p:spPr bwMode="auto">
          <a:xfrm>
            <a:off x="6462713" y="3214688"/>
            <a:ext cx="5078412" cy="3557587"/>
          </a:xfrm>
          <a:prstGeom prst="rect">
            <a:avLst/>
          </a:prstGeom>
          <a:ln>
            <a:noFill/>
          </a:ln>
          <a:effectLst>
            <a:outerShdw blurRad="190500" algn="tl" rotWithShape="0">
              <a:srgbClr val="000000">
                <a:alpha val="70000"/>
              </a:srgbClr>
            </a:outerShdw>
          </a:effectLst>
        </p:spPr>
      </p:pic>
      <p:pic>
        <p:nvPicPr>
          <p:cNvPr id="28679" name="Kép 2">
            <a:extLst>
              <a:ext uri="{FF2B5EF4-FFF2-40B4-BE49-F238E27FC236}">
                <a16:creationId xmlns:a16="http://schemas.microsoft.com/office/drawing/2014/main" id="{5F25E18C-8941-4308-9189-3D9F1069F3D5}"/>
              </a:ext>
            </a:extLst>
          </p:cNvPr>
          <p:cNvPicPr>
            <a:picLocks noChangeAspect="1" noChangeArrowheads="1"/>
          </p:cNvPicPr>
          <p:nvPr/>
        </p:nvPicPr>
        <p:blipFill>
          <a:blip r:embed="rId3"/>
          <a:srcRect/>
          <a:stretch>
            <a:fillRect/>
          </a:stretch>
        </p:blipFill>
        <p:spPr bwMode="auto">
          <a:xfrm>
            <a:off x="7367588" y="442913"/>
            <a:ext cx="3316287" cy="2486025"/>
          </a:xfrm>
          <a:prstGeom prst="rect">
            <a:avLst/>
          </a:prstGeom>
          <a:ln>
            <a:noFill/>
          </a:ln>
          <a:effectLst>
            <a:outerShdw blurRad="190500" algn="tl" rotWithShape="0">
              <a:srgbClr val="000000">
                <a:alpha val="70000"/>
              </a:srgbClr>
            </a:outerShdw>
          </a:effectLst>
        </p:spPr>
      </p:pic>
    </p:spTree>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Inhaltsplatzhalter 2">
            <a:extLst>
              <a:ext uri="{FF2B5EF4-FFF2-40B4-BE49-F238E27FC236}">
                <a16:creationId xmlns:a16="http://schemas.microsoft.com/office/drawing/2014/main" id="{74CB3ACE-3DD5-48AB-9E10-373448A91330}"/>
              </a:ext>
            </a:extLst>
          </p:cNvPr>
          <p:cNvSpPr>
            <a:spLocks noGrp="1"/>
          </p:cNvSpPr>
          <p:nvPr>
            <p:ph idx="1"/>
          </p:nvPr>
        </p:nvSpPr>
        <p:spPr>
          <a:xfrm>
            <a:off x="2547938" y="1879600"/>
            <a:ext cx="5969000" cy="3803650"/>
          </a:xfrm>
        </p:spPr>
        <p:txBody>
          <a:bodyPr/>
          <a:lstStyle/>
          <a:p>
            <a:pPr marL="228600" lvl="1" eaLnBrk="1" hangingPunct="1">
              <a:lnSpc>
                <a:spcPct val="80000"/>
              </a:lnSpc>
              <a:spcBef>
                <a:spcPts val="1000"/>
              </a:spcBef>
              <a:buFont typeface="Arial" panose="020B0604020202020204" pitchFamily="34" charset="0"/>
              <a:buChar char="•"/>
            </a:pPr>
            <a:r>
              <a:rPr lang="hu-HU" altLang="hu-HU"/>
              <a:t>Második idegennyelv tanulás</a:t>
            </a:r>
          </a:p>
          <a:p>
            <a:pPr marL="228600" lvl="1" eaLnBrk="1" hangingPunct="1">
              <a:lnSpc>
                <a:spcPct val="80000"/>
              </a:lnSpc>
              <a:spcBef>
                <a:spcPts val="1000"/>
              </a:spcBef>
              <a:buFont typeface="Arial" panose="020B0604020202020204" pitchFamily="34" charset="0"/>
              <a:buChar char="•"/>
            </a:pPr>
            <a:r>
              <a:rPr lang="hu-HU" altLang="hu-HU"/>
              <a:t>10. évfolyam ágazati vizsga</a:t>
            </a:r>
          </a:p>
          <a:p>
            <a:pPr marL="228600" lvl="1" eaLnBrk="1" hangingPunct="1">
              <a:lnSpc>
                <a:spcPct val="80000"/>
              </a:lnSpc>
              <a:spcBef>
                <a:spcPts val="1200"/>
              </a:spcBef>
              <a:buFont typeface="Arial" panose="020B0604020202020204" pitchFamily="34" charset="0"/>
              <a:buChar char="•"/>
            </a:pPr>
            <a:r>
              <a:rPr lang="hu-HU" altLang="hu-HU"/>
              <a:t>12. évfolyam végén előrehozott érettségi</a:t>
            </a:r>
          </a:p>
          <a:p>
            <a:pPr marL="228600" lvl="1" eaLnBrk="1" hangingPunct="1">
              <a:lnSpc>
                <a:spcPct val="80000"/>
              </a:lnSpc>
              <a:spcBef>
                <a:spcPts val="1000"/>
              </a:spcBef>
              <a:buFont typeface="Arial" panose="020B0604020202020204" pitchFamily="34" charset="0"/>
              <a:buChar char="•"/>
            </a:pPr>
            <a:r>
              <a:rPr lang="hu-HU" altLang="hu-HU"/>
              <a:t>13. évfolyam végén szakmai érettségi </a:t>
            </a:r>
          </a:p>
          <a:p>
            <a:pPr marL="228600" lvl="1" eaLnBrk="1" hangingPunct="1">
              <a:lnSpc>
                <a:spcPct val="80000"/>
              </a:lnSpc>
              <a:spcBef>
                <a:spcPts val="1000"/>
              </a:spcBef>
              <a:buFont typeface="Courier New" panose="02070309020205020404" pitchFamily="49" charset="0"/>
              <a:buNone/>
            </a:pPr>
            <a:r>
              <a:rPr lang="hu-HU" altLang="hu-HU"/>
              <a:t>   - technikusi vizsga</a:t>
            </a:r>
            <a:endParaRPr lang="hu-HU" altLang="hu-HU" sz="1800"/>
          </a:p>
          <a:p>
            <a:pPr marL="457200" lvl="2" indent="0" eaLnBrk="1" hangingPunct="1">
              <a:lnSpc>
                <a:spcPct val="80000"/>
              </a:lnSpc>
              <a:spcBef>
                <a:spcPts val="1000"/>
              </a:spcBef>
              <a:buFont typeface="Tahoma" panose="020B0604030504040204" pitchFamily="34" charset="0"/>
              <a:buNone/>
            </a:pPr>
            <a:endParaRPr lang="hu-HU" altLang="hu-HU" sz="2400"/>
          </a:p>
          <a:p>
            <a:pPr marL="914400" lvl="3" indent="0" eaLnBrk="1" hangingPunct="1">
              <a:lnSpc>
                <a:spcPct val="80000"/>
              </a:lnSpc>
              <a:spcBef>
                <a:spcPts val="1000"/>
              </a:spcBef>
              <a:buFont typeface="Arial" panose="020B0604020202020204" pitchFamily="34" charset="0"/>
              <a:buNone/>
            </a:pPr>
            <a:endParaRPr lang="hu-HU" altLang="hu-HU" sz="2200"/>
          </a:p>
          <a:p>
            <a:pPr marL="228600" lvl="1" eaLnBrk="1" hangingPunct="1">
              <a:lnSpc>
                <a:spcPct val="80000"/>
              </a:lnSpc>
              <a:spcBef>
                <a:spcPts val="1000"/>
              </a:spcBef>
              <a:buFont typeface="Arial" panose="020B0604020202020204" pitchFamily="34" charset="0"/>
              <a:buChar char="•"/>
            </a:pPr>
            <a:endParaRPr altLang="hu-HU" sz="2800"/>
          </a:p>
        </p:txBody>
      </p:sp>
      <p:sp>
        <p:nvSpPr>
          <p:cNvPr id="29699" name="Fußzeilenplatzhalter 3">
            <a:extLst>
              <a:ext uri="{FF2B5EF4-FFF2-40B4-BE49-F238E27FC236}">
                <a16:creationId xmlns:a16="http://schemas.microsoft.com/office/drawing/2014/main" id="{85BC0557-41A0-47F5-B02B-9D86D28FD94B}"/>
              </a:ext>
            </a:extLst>
          </p:cNvPr>
          <p:cNvSpPr>
            <a:spLocks noGrp="1"/>
          </p:cNvSpPr>
          <p:nvPr>
            <p:ph type="ftr" sz="quarter" idx="10"/>
          </p:nvPr>
        </p:nvSpPr>
        <p:spPr bwMode="auto">
          <a:xfrm rot="16200000">
            <a:off x="8573294" y="3296444"/>
            <a:ext cx="6858000" cy="265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hu-HU" altLang="hu-HU" sz="1200">
                <a:solidFill>
                  <a:srgbClr val="002060"/>
                </a:solidFill>
              </a:rPr>
              <a:t>9431 Fertőd Madách sétány  2/D  </a:t>
            </a:r>
            <a:r>
              <a:rPr lang="de-DE" altLang="hu-HU" sz="1200">
                <a:solidFill>
                  <a:srgbClr val="002060"/>
                </a:solidFill>
              </a:rPr>
              <a:t>99/370-918     www.porpaczy.hu    porpaczy@porpaczy. hu</a:t>
            </a:r>
          </a:p>
        </p:txBody>
      </p:sp>
      <p:sp>
        <p:nvSpPr>
          <p:cNvPr id="29700" name="Titel 1">
            <a:extLst>
              <a:ext uri="{FF2B5EF4-FFF2-40B4-BE49-F238E27FC236}">
                <a16:creationId xmlns:a16="http://schemas.microsoft.com/office/drawing/2014/main" id="{6D56B782-2087-4898-91AF-442ECC4D5D02}"/>
              </a:ext>
            </a:extLst>
          </p:cNvPr>
          <p:cNvSpPr>
            <a:spLocks noGrp="1"/>
          </p:cNvSpPr>
          <p:nvPr>
            <p:ph type="title"/>
          </p:nvPr>
        </p:nvSpPr>
        <p:spPr>
          <a:xfrm>
            <a:off x="1111250" y="241300"/>
            <a:ext cx="8286750" cy="1325563"/>
          </a:xfrm>
        </p:spPr>
        <p:txBody>
          <a:bodyPr/>
          <a:lstStyle/>
          <a:p>
            <a:pPr eaLnBrk="1" hangingPunct="1"/>
            <a:r>
              <a:rPr lang="hu-HU" altLang="hu-HU" sz="4000"/>
              <a:t>Turisztikai technikus </a:t>
            </a:r>
            <a:endParaRPr altLang="hu-HU" sz="4000"/>
          </a:p>
        </p:txBody>
      </p:sp>
      <p:sp>
        <p:nvSpPr>
          <p:cNvPr id="29701" name="Textplatzhalter 5">
            <a:extLst>
              <a:ext uri="{FF2B5EF4-FFF2-40B4-BE49-F238E27FC236}">
                <a16:creationId xmlns:a16="http://schemas.microsoft.com/office/drawing/2014/main" id="{28A41F19-1673-4DE3-8CCC-FE3CCE276121}"/>
              </a:ext>
            </a:extLst>
          </p:cNvPr>
          <p:cNvSpPr txBox="1">
            <a:spLocks/>
          </p:cNvSpPr>
          <p:nvPr/>
        </p:nvSpPr>
        <p:spPr bwMode="auto">
          <a:xfrm>
            <a:off x="9275763" y="273050"/>
            <a:ext cx="429577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228600" indent="-228600">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685800" indent="-22860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gn="ctr" eaLnBrk="1" hangingPunct="1"/>
            <a:endParaRPr lang="hu-HU" altLang="hu-HU" sz="4000" b="1"/>
          </a:p>
        </p:txBody>
      </p:sp>
      <p:sp>
        <p:nvSpPr>
          <p:cNvPr id="29702" name="Inhaltsplatzhalter 6">
            <a:extLst>
              <a:ext uri="{FF2B5EF4-FFF2-40B4-BE49-F238E27FC236}">
                <a16:creationId xmlns:a16="http://schemas.microsoft.com/office/drawing/2014/main" id="{47F725D6-9814-45E7-AF11-E68FA138EE8B}"/>
              </a:ext>
            </a:extLst>
          </p:cNvPr>
          <p:cNvSpPr txBox="1">
            <a:spLocks/>
          </p:cNvSpPr>
          <p:nvPr/>
        </p:nvSpPr>
        <p:spPr bwMode="auto">
          <a:xfrm>
            <a:off x="9275763" y="2505075"/>
            <a:ext cx="4295775" cy="36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1950" indent="-361950">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685800" indent="-22860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eaLnBrk="1" hangingPunct="1"/>
            <a:endParaRPr lang="hu-HU" altLang="hu-HU" sz="2000"/>
          </a:p>
          <a:p>
            <a:pPr eaLnBrk="1" hangingPunct="1"/>
            <a:endParaRPr lang="hu-HU" altLang="hu-HU"/>
          </a:p>
        </p:txBody>
      </p:sp>
      <p:sp>
        <p:nvSpPr>
          <p:cNvPr id="29703" name="AutoShape 51" descr="GySzSZc Krúdy - Turisztika - szakgimnázium (technikum)">
            <a:extLst>
              <a:ext uri="{FF2B5EF4-FFF2-40B4-BE49-F238E27FC236}">
                <a16:creationId xmlns:a16="http://schemas.microsoft.com/office/drawing/2014/main" id="{74B26643-7C5C-41F8-AE28-71E1E8851FE9}"/>
              </a:ext>
            </a:extLst>
          </p:cNvPr>
          <p:cNvSpPr>
            <a:spLocks noChangeAspect="1" noChangeArrowheads="1"/>
          </p:cNvSpPr>
          <p:nvPr/>
        </p:nvSpPr>
        <p:spPr bwMode="auto">
          <a:xfrm>
            <a:off x="144463" y="-830263"/>
            <a:ext cx="2238375" cy="1733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endParaRPr lang="hu-HU" altLang="hu-HU" sz="1800">
              <a:latin typeface="Calibri" panose="020F0502020204030204" pitchFamily="34" charset="0"/>
              <a:cs typeface="Arial" panose="020B0604020202020204" pitchFamily="34" charset="0"/>
            </a:endParaRPr>
          </a:p>
        </p:txBody>
      </p:sp>
      <p:sp>
        <p:nvSpPr>
          <p:cNvPr id="14" name="Abgerundetes Rechteck 8">
            <a:extLst>
              <a:ext uri="{FF2B5EF4-FFF2-40B4-BE49-F238E27FC236}">
                <a16:creationId xmlns:a16="http://schemas.microsoft.com/office/drawing/2014/main" id="{B0FEC6D9-536A-4264-8391-665483354A21}"/>
              </a:ext>
            </a:extLst>
          </p:cNvPr>
          <p:cNvSpPr/>
          <p:nvPr/>
        </p:nvSpPr>
        <p:spPr>
          <a:xfrm>
            <a:off x="350838" y="3406775"/>
            <a:ext cx="2095500" cy="374650"/>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3" name="Kép 2">
            <a:extLst>
              <a:ext uri="{FF2B5EF4-FFF2-40B4-BE49-F238E27FC236}">
                <a16:creationId xmlns:a16="http://schemas.microsoft.com/office/drawing/2014/main" id="{A108EE88-3D95-4133-9219-47288208EBDB}"/>
              </a:ext>
            </a:extLst>
          </p:cNvPr>
          <p:cNvPicPr>
            <a:picLocks noChangeAspect="1"/>
          </p:cNvPicPr>
          <p:nvPr/>
        </p:nvPicPr>
        <p:blipFill>
          <a:blip r:embed="rId2"/>
          <a:stretch>
            <a:fillRect/>
          </a:stretch>
        </p:blipFill>
        <p:spPr>
          <a:xfrm>
            <a:off x="8783638" y="215900"/>
            <a:ext cx="2881312" cy="2820988"/>
          </a:xfrm>
          <a:prstGeom prst="rect">
            <a:avLst/>
          </a:prstGeom>
          <a:ln>
            <a:noFill/>
          </a:ln>
          <a:effectLst>
            <a:outerShdw blurRad="190500" algn="tl" rotWithShape="0">
              <a:srgbClr val="000000">
                <a:alpha val="70000"/>
              </a:srgbClr>
            </a:outerShdw>
          </a:effectLst>
        </p:spPr>
      </p:pic>
      <p:pic>
        <p:nvPicPr>
          <p:cNvPr id="28683" name="Kép 1">
            <a:extLst>
              <a:ext uri="{FF2B5EF4-FFF2-40B4-BE49-F238E27FC236}">
                <a16:creationId xmlns:a16="http://schemas.microsoft.com/office/drawing/2014/main" id="{DBC5F449-2553-4629-9208-406F0FCCA135}"/>
              </a:ext>
            </a:extLst>
          </p:cNvPr>
          <p:cNvPicPr>
            <a:picLocks noChangeAspect="1"/>
          </p:cNvPicPr>
          <p:nvPr/>
        </p:nvPicPr>
        <p:blipFill rotWithShape="1">
          <a:blip r:embed="rId3"/>
          <a:srcRect t="5992"/>
          <a:stretch/>
        </p:blipFill>
        <p:spPr bwMode="auto">
          <a:xfrm>
            <a:off x="8783638" y="3176588"/>
            <a:ext cx="2881312" cy="3609975"/>
          </a:xfrm>
          <a:prstGeom prst="rect">
            <a:avLst/>
          </a:prstGeom>
          <a:ln>
            <a:noFill/>
          </a:ln>
          <a:effectLst>
            <a:outerShdw blurRad="190500" algn="tl" rotWithShape="0">
              <a:srgbClr val="000000">
                <a:alpha val="70000"/>
              </a:srgbClr>
            </a:outerShdw>
          </a:effectLst>
        </p:spPr>
      </p:pic>
      <p:pic>
        <p:nvPicPr>
          <p:cNvPr id="6" name="Kép 5">
            <a:extLst>
              <a:ext uri="{FF2B5EF4-FFF2-40B4-BE49-F238E27FC236}">
                <a16:creationId xmlns:a16="http://schemas.microsoft.com/office/drawing/2014/main" id="{8C44DB2B-3A60-4D7B-9DF5-89345B19FDF0}"/>
              </a:ext>
            </a:extLst>
          </p:cNvPr>
          <p:cNvPicPr>
            <a:picLocks noChangeAspect="1"/>
          </p:cNvPicPr>
          <p:nvPr/>
        </p:nvPicPr>
        <p:blipFill>
          <a:blip r:embed="rId4"/>
          <a:stretch>
            <a:fillRect/>
          </a:stretch>
        </p:blipFill>
        <p:spPr>
          <a:xfrm>
            <a:off x="2665413" y="4043363"/>
            <a:ext cx="5570537" cy="2573337"/>
          </a:xfrm>
          <a:prstGeom prst="rect">
            <a:avLst/>
          </a:prstGeom>
          <a:ln>
            <a:noFill/>
          </a:ln>
          <a:effectLst>
            <a:outerShdw blurRad="190500" algn="tl" rotWithShape="0">
              <a:srgbClr val="000000">
                <a:alpha val="70000"/>
              </a:srgbClr>
            </a:outerShdw>
          </a:effectLst>
        </p:spPr>
      </p:pic>
    </p:spTree>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artalom helye 1">
            <a:extLst>
              <a:ext uri="{FF2B5EF4-FFF2-40B4-BE49-F238E27FC236}">
                <a16:creationId xmlns:a16="http://schemas.microsoft.com/office/drawing/2014/main" id="{C8962F7C-4B96-4670-9D42-6EFFB0064B21}"/>
              </a:ext>
            </a:extLst>
          </p:cNvPr>
          <p:cNvSpPr>
            <a:spLocks noGrp="1"/>
          </p:cNvSpPr>
          <p:nvPr>
            <p:ph idx="1"/>
          </p:nvPr>
        </p:nvSpPr>
        <p:spPr>
          <a:xfrm>
            <a:off x="2674938" y="1739900"/>
            <a:ext cx="5603875" cy="2306638"/>
          </a:xfrm>
        </p:spPr>
        <p:txBody>
          <a:bodyPr/>
          <a:lstStyle/>
          <a:p>
            <a:pPr eaLnBrk="1" hangingPunct="1"/>
            <a:r>
              <a:rPr lang="hu-HU" altLang="hu-HU" sz="2400"/>
              <a:t>A szakma tanítása a térség turisztikai szakembereinek, egyetemi oktatóinak, vállalkozóinak bevonásával.</a:t>
            </a:r>
          </a:p>
          <a:p>
            <a:pPr eaLnBrk="1" hangingPunct="1"/>
            <a:r>
              <a:rPr lang="hu-HU" altLang="hu-HU" sz="2400"/>
              <a:t>Szakmai utak belföldön és külföldön</a:t>
            </a:r>
          </a:p>
          <a:p>
            <a:pPr eaLnBrk="1" hangingPunct="1"/>
            <a:r>
              <a:rPr lang="hu-HU" altLang="hu-HU" sz="2400"/>
              <a:t>Turisztikai rendezvények</a:t>
            </a:r>
          </a:p>
          <a:p>
            <a:pPr lvl="1" eaLnBrk="1" hangingPunct="1"/>
            <a:r>
              <a:rPr lang="hu-HU" altLang="hu-HU" sz="2000"/>
              <a:t>Utazási Kiállítások (Budapest, Bécs)</a:t>
            </a:r>
          </a:p>
          <a:p>
            <a:pPr lvl="1" eaLnBrk="1" hangingPunct="1"/>
            <a:r>
              <a:rPr lang="hu-HU" altLang="hu-HU" sz="2000"/>
              <a:t>Térségi turisztikai rendezvények  </a:t>
            </a:r>
            <a:endParaRPr lang="hu-HU" altLang="hu-HU" sz="1600"/>
          </a:p>
        </p:txBody>
      </p:sp>
      <p:sp>
        <p:nvSpPr>
          <p:cNvPr id="30723" name="Cím 2">
            <a:extLst>
              <a:ext uri="{FF2B5EF4-FFF2-40B4-BE49-F238E27FC236}">
                <a16:creationId xmlns:a16="http://schemas.microsoft.com/office/drawing/2014/main" id="{833BB509-4314-47DB-9F8F-E5C3881843CA}"/>
              </a:ext>
            </a:extLst>
          </p:cNvPr>
          <p:cNvSpPr>
            <a:spLocks noGrp="1"/>
          </p:cNvSpPr>
          <p:nvPr>
            <p:ph type="title"/>
          </p:nvPr>
        </p:nvSpPr>
        <p:spPr>
          <a:xfrm>
            <a:off x="2540000" y="449263"/>
            <a:ext cx="5908675" cy="863600"/>
          </a:xfrm>
        </p:spPr>
        <p:txBody>
          <a:bodyPr/>
          <a:lstStyle/>
          <a:p>
            <a:pPr eaLnBrk="1" hangingPunct="1"/>
            <a:r>
              <a:rPr lang="hu-HU" altLang="hu-HU" sz="3600"/>
              <a:t>Amivel több a turisztika</a:t>
            </a:r>
          </a:p>
        </p:txBody>
      </p:sp>
      <p:sp>
        <p:nvSpPr>
          <p:cNvPr id="30724" name="Élőláb helye 3">
            <a:extLst>
              <a:ext uri="{FF2B5EF4-FFF2-40B4-BE49-F238E27FC236}">
                <a16:creationId xmlns:a16="http://schemas.microsoft.com/office/drawing/2014/main" id="{8FF9BE90-93F2-4721-BA14-210B4DD6006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t>9431 Fertőd </a:t>
            </a:r>
            <a:r>
              <a:rPr lang="hu-HU" altLang="hu-HU" sz="1200"/>
              <a:t>Madách sétány 2/D</a:t>
            </a:r>
            <a:r>
              <a:rPr lang="de-DE" altLang="hu-HU" sz="1200"/>
              <a:t>     99/370-918     www.porpaczy.hu    porpaczy@porpaczy.hu</a:t>
            </a:r>
          </a:p>
        </p:txBody>
      </p:sp>
      <p:sp>
        <p:nvSpPr>
          <p:cNvPr id="8" name="Abgerundetes Rechteck 8">
            <a:extLst>
              <a:ext uri="{FF2B5EF4-FFF2-40B4-BE49-F238E27FC236}">
                <a16:creationId xmlns:a16="http://schemas.microsoft.com/office/drawing/2014/main" id="{B12C23E2-63B7-487A-8D91-DFA375306ABC}"/>
              </a:ext>
            </a:extLst>
          </p:cNvPr>
          <p:cNvSpPr/>
          <p:nvPr/>
        </p:nvSpPr>
        <p:spPr>
          <a:xfrm>
            <a:off x="379413" y="3432175"/>
            <a:ext cx="2095500" cy="374650"/>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30727" name="Kép 5">
            <a:extLst>
              <a:ext uri="{FF2B5EF4-FFF2-40B4-BE49-F238E27FC236}">
                <a16:creationId xmlns:a16="http://schemas.microsoft.com/office/drawing/2014/main" id="{53A101ED-D674-4835-8648-9D1AEEB1C7E7}"/>
              </a:ext>
            </a:extLst>
          </p:cNvPr>
          <p:cNvPicPr>
            <a:picLocks noChangeAspect="1"/>
          </p:cNvPicPr>
          <p:nvPr/>
        </p:nvPicPr>
        <p:blipFill>
          <a:blip r:embed="rId2"/>
          <a:srcRect l="3906" t="30022" b="12897"/>
          <a:stretch>
            <a:fillRect/>
          </a:stretch>
        </p:blipFill>
        <p:spPr bwMode="auto">
          <a:xfrm>
            <a:off x="6561138" y="4459288"/>
            <a:ext cx="5154612" cy="2224087"/>
          </a:xfrm>
          <a:prstGeom prst="rect">
            <a:avLst/>
          </a:prstGeom>
          <a:ln>
            <a:noFill/>
          </a:ln>
          <a:effectLst>
            <a:outerShdw blurRad="190500" algn="tl" rotWithShape="0">
              <a:srgbClr val="000000">
                <a:alpha val="70000"/>
              </a:srgbClr>
            </a:outerShdw>
          </a:effectLst>
        </p:spPr>
      </p:pic>
      <p:pic>
        <p:nvPicPr>
          <p:cNvPr id="2" name="Kép 2">
            <a:extLst>
              <a:ext uri="{FF2B5EF4-FFF2-40B4-BE49-F238E27FC236}">
                <a16:creationId xmlns:a16="http://schemas.microsoft.com/office/drawing/2014/main" id="{BFDA9347-9675-4338-8D55-813891C02D06}"/>
              </a:ext>
            </a:extLst>
          </p:cNvPr>
          <p:cNvPicPr>
            <a:picLocks noChangeAspect="1" noChangeArrowheads="1"/>
          </p:cNvPicPr>
          <p:nvPr/>
        </p:nvPicPr>
        <p:blipFill rotWithShape="1">
          <a:blip r:embed="rId3"/>
          <a:srcRect l="11256" r="14206"/>
          <a:stretch/>
        </p:blipFill>
        <p:spPr bwMode="auto">
          <a:xfrm>
            <a:off x="2905125" y="4473575"/>
            <a:ext cx="3567113" cy="2209800"/>
          </a:xfrm>
          <a:prstGeom prst="rect">
            <a:avLst/>
          </a:prstGeom>
          <a:ln>
            <a:noFill/>
          </a:ln>
          <a:effectLst>
            <a:outerShdw blurRad="190500" algn="tl" rotWithShape="0">
              <a:srgbClr val="000000">
                <a:alpha val="70000"/>
              </a:srgbClr>
            </a:outerShdw>
          </a:effectLst>
        </p:spPr>
      </p:pic>
      <p:pic>
        <p:nvPicPr>
          <p:cNvPr id="6" name="Kép 5">
            <a:extLst>
              <a:ext uri="{FF2B5EF4-FFF2-40B4-BE49-F238E27FC236}">
                <a16:creationId xmlns:a16="http://schemas.microsoft.com/office/drawing/2014/main" id="{51B15D5D-6884-4842-9E87-60C51B3B2432}"/>
              </a:ext>
            </a:extLst>
          </p:cNvPr>
          <p:cNvPicPr>
            <a:picLocks noChangeAspect="1"/>
          </p:cNvPicPr>
          <p:nvPr/>
        </p:nvPicPr>
        <p:blipFill rotWithShape="1">
          <a:blip r:embed="rId4"/>
          <a:srcRect l="2742" t="25371" b="11315"/>
          <a:stretch/>
        </p:blipFill>
        <p:spPr>
          <a:xfrm>
            <a:off x="8088313" y="2482850"/>
            <a:ext cx="3627437" cy="1770063"/>
          </a:xfrm>
          <a:prstGeom prst="rect">
            <a:avLst/>
          </a:prstGeom>
          <a:ln>
            <a:noFill/>
          </a:ln>
          <a:effectLst>
            <a:outerShdw blurRad="190500" algn="tl" rotWithShape="0">
              <a:srgbClr val="000000">
                <a:alpha val="70000"/>
              </a:srgbClr>
            </a:outerShdw>
          </a:effectLst>
        </p:spPr>
      </p:pic>
      <p:pic>
        <p:nvPicPr>
          <p:cNvPr id="9" name="Kép 8">
            <a:extLst>
              <a:ext uri="{FF2B5EF4-FFF2-40B4-BE49-F238E27FC236}">
                <a16:creationId xmlns:a16="http://schemas.microsoft.com/office/drawing/2014/main" id="{F3249145-0432-4684-9FC6-2BA9A8CF716F}"/>
              </a:ext>
            </a:extLst>
          </p:cNvPr>
          <p:cNvPicPr>
            <a:picLocks noChangeAspect="1"/>
          </p:cNvPicPr>
          <p:nvPr/>
        </p:nvPicPr>
        <p:blipFill rotWithShape="1">
          <a:blip r:embed="rId5"/>
          <a:srcRect l="4916" t="11133"/>
          <a:stretch/>
        </p:blipFill>
        <p:spPr>
          <a:xfrm>
            <a:off x="8478838" y="174625"/>
            <a:ext cx="3033712" cy="2125663"/>
          </a:xfrm>
          <a:prstGeom prst="rect">
            <a:avLst/>
          </a:prstGeom>
          <a:ln>
            <a:noFill/>
          </a:ln>
          <a:effectLst>
            <a:outerShdw blurRad="190500" algn="tl" rotWithShape="0">
              <a:srgbClr val="000000">
                <a:alpha val="70000"/>
              </a:srgbClr>
            </a:outerShdw>
          </a:effectLst>
        </p:spPr>
      </p:pic>
    </p:spTree>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artalom helye 1">
            <a:extLst>
              <a:ext uri="{FF2B5EF4-FFF2-40B4-BE49-F238E27FC236}">
                <a16:creationId xmlns:a16="http://schemas.microsoft.com/office/drawing/2014/main" id="{96548ED3-8BA0-4186-B1F0-653805453873}"/>
              </a:ext>
            </a:extLst>
          </p:cNvPr>
          <p:cNvSpPr>
            <a:spLocks noGrp="1"/>
          </p:cNvSpPr>
          <p:nvPr>
            <p:ph idx="1"/>
          </p:nvPr>
        </p:nvSpPr>
        <p:spPr>
          <a:xfrm>
            <a:off x="2651125" y="1439863"/>
            <a:ext cx="4627563" cy="2557462"/>
          </a:xfrm>
        </p:spPr>
        <p:txBody>
          <a:bodyPr/>
          <a:lstStyle/>
          <a:p>
            <a:pPr marL="0" indent="0" eaLnBrk="1" hangingPunct="1">
              <a:buFont typeface="Arial" panose="020B0604020202020204" pitchFamily="34" charset="0"/>
              <a:buNone/>
            </a:pPr>
            <a:endParaRPr lang="hu-HU" altLang="hu-HU" sz="2000" b="1"/>
          </a:p>
          <a:p>
            <a:pPr marL="0" indent="0" eaLnBrk="1" hangingPunct="1"/>
            <a:r>
              <a:rPr lang="hu-HU" altLang="hu-HU" sz="1800">
                <a:solidFill>
                  <a:srgbClr val="000000"/>
                </a:solidFill>
                <a:latin typeface="Calibri" panose="020F0502020204030204" pitchFamily="34" charset="0"/>
                <a:cs typeface="Arial" panose="020B0604020202020204" pitchFamily="34" charset="0"/>
              </a:rPr>
              <a:t>Fertődi Esterházy-kastély</a:t>
            </a:r>
          </a:p>
          <a:p>
            <a:pPr marL="0" indent="0" eaLnBrk="1" hangingPunct="1"/>
            <a:r>
              <a:rPr lang="hu-HU" altLang="hu-HU" sz="1800">
                <a:solidFill>
                  <a:srgbClr val="000000"/>
                </a:solidFill>
                <a:latin typeface="Calibri" panose="020F0502020204030204" pitchFamily="34" charset="0"/>
                <a:cs typeface="Arial" panose="020B0604020202020204" pitchFamily="34" charset="0"/>
              </a:rPr>
              <a:t>Sopron Régió Turisztikai Központ</a:t>
            </a:r>
          </a:p>
          <a:p>
            <a:pPr marL="0" indent="0" eaLnBrk="1" hangingPunct="1"/>
            <a:r>
              <a:rPr lang="hu-HU" altLang="hu-HU" sz="1800">
                <a:solidFill>
                  <a:srgbClr val="000000"/>
                </a:solidFill>
                <a:latin typeface="Calibri" panose="020F0502020204030204" pitchFamily="34" charset="0"/>
                <a:cs typeface="Arial" panose="020B0604020202020204" pitchFamily="34" charset="0"/>
              </a:rPr>
              <a:t>Fertő-Hanság Nemzeti Park</a:t>
            </a:r>
          </a:p>
          <a:p>
            <a:pPr marL="0" indent="0" eaLnBrk="1" hangingPunct="1"/>
            <a:r>
              <a:rPr lang="hu-HU" altLang="hu-HU" sz="1800">
                <a:solidFill>
                  <a:srgbClr val="000000"/>
                </a:solidFill>
                <a:latin typeface="Calibri" panose="020F0502020204030204" pitchFamily="34" charset="0"/>
                <a:cs typeface="Arial" panose="020B0604020202020204" pitchFamily="34" charset="0"/>
              </a:rPr>
              <a:t>Szállodák, Panziók, </a:t>
            </a:r>
          </a:p>
          <a:p>
            <a:pPr marL="0" indent="0" eaLnBrk="1" hangingPunct="1"/>
            <a:r>
              <a:rPr lang="hu-HU" altLang="hu-HU" sz="1800">
                <a:solidFill>
                  <a:srgbClr val="000000"/>
                </a:solidFill>
                <a:latin typeface="Calibri" panose="020F0502020204030204" pitchFamily="34" charset="0"/>
                <a:cs typeface="Arial" panose="020B0604020202020204" pitchFamily="34" charset="0"/>
              </a:rPr>
              <a:t>Utazási irodák</a:t>
            </a:r>
          </a:p>
          <a:p>
            <a:pPr marL="0" indent="0" eaLnBrk="1" hangingPunct="1">
              <a:buFont typeface="Arial" panose="020B0604020202020204" pitchFamily="34" charset="0"/>
              <a:buNone/>
            </a:pPr>
            <a:endParaRPr lang="hu-HU" altLang="hu-HU" sz="2000">
              <a:solidFill>
                <a:srgbClr val="000000"/>
              </a:solidFill>
              <a:latin typeface="Calibri" panose="020F0502020204030204" pitchFamily="34" charset="0"/>
              <a:cs typeface="Arial" panose="020B0604020202020204" pitchFamily="34" charset="0"/>
            </a:endParaRPr>
          </a:p>
          <a:p>
            <a:pPr marL="0" indent="0" eaLnBrk="1" hangingPunct="1">
              <a:buFont typeface="Arial" panose="020B0604020202020204" pitchFamily="34" charset="0"/>
              <a:buNone/>
            </a:pPr>
            <a:endParaRPr lang="hu-HU" altLang="hu-HU" sz="2000"/>
          </a:p>
          <a:p>
            <a:pPr marL="0" indent="0" eaLnBrk="1" hangingPunct="1">
              <a:buFont typeface="Arial" panose="020B0604020202020204" pitchFamily="34" charset="0"/>
              <a:buNone/>
            </a:pPr>
            <a:br>
              <a:rPr lang="hu-HU" altLang="hu-HU" sz="2000"/>
            </a:br>
            <a:endParaRPr lang="hu-HU" altLang="hu-HU" sz="2000"/>
          </a:p>
          <a:p>
            <a:pPr marL="0" indent="0" eaLnBrk="1" hangingPunct="1"/>
            <a:endParaRPr lang="hu-HU" altLang="hu-HU"/>
          </a:p>
        </p:txBody>
      </p:sp>
      <p:sp>
        <p:nvSpPr>
          <p:cNvPr id="31747" name="Cím 2">
            <a:extLst>
              <a:ext uri="{FF2B5EF4-FFF2-40B4-BE49-F238E27FC236}">
                <a16:creationId xmlns:a16="http://schemas.microsoft.com/office/drawing/2014/main" id="{90552C4D-7650-43BE-9655-925BD93B6F5A}"/>
              </a:ext>
            </a:extLst>
          </p:cNvPr>
          <p:cNvSpPr>
            <a:spLocks noGrp="1"/>
          </p:cNvSpPr>
          <p:nvPr>
            <p:ph type="title"/>
          </p:nvPr>
        </p:nvSpPr>
        <p:spPr>
          <a:xfrm>
            <a:off x="2482850" y="138113"/>
            <a:ext cx="8674100" cy="1246187"/>
          </a:xfrm>
        </p:spPr>
        <p:txBody>
          <a:bodyPr/>
          <a:lstStyle/>
          <a:p>
            <a:pPr eaLnBrk="1" hangingPunct="1"/>
            <a:r>
              <a:rPr lang="hu-HU" altLang="hu-HU" sz="3200"/>
              <a:t>Duális képzés 11. évfolyamtól</a:t>
            </a:r>
            <a:br>
              <a:rPr lang="hu-HU" altLang="hu-HU" sz="3200"/>
            </a:br>
            <a:endParaRPr lang="hu-HU" altLang="hu-HU" sz="3200"/>
          </a:p>
        </p:txBody>
      </p:sp>
      <p:sp>
        <p:nvSpPr>
          <p:cNvPr id="31748" name="Élőláb helye 3">
            <a:extLst>
              <a:ext uri="{FF2B5EF4-FFF2-40B4-BE49-F238E27FC236}">
                <a16:creationId xmlns:a16="http://schemas.microsoft.com/office/drawing/2014/main" id="{A0B7FD87-D317-4D17-B9B4-FE6C3AE736E4}"/>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t>9431 Fertőd </a:t>
            </a:r>
            <a:r>
              <a:rPr lang="hu-HU" altLang="hu-HU" sz="1200"/>
              <a:t>Madách sétány 2/D</a:t>
            </a:r>
            <a:r>
              <a:rPr lang="de-DE" altLang="hu-HU" sz="1200"/>
              <a:t>     99/370-918     www.porpaczy.hu    porpaczy@porpaczy.hu</a:t>
            </a:r>
          </a:p>
        </p:txBody>
      </p:sp>
      <p:sp>
        <p:nvSpPr>
          <p:cNvPr id="31749" name="Téglalap 1">
            <a:extLst>
              <a:ext uri="{FF2B5EF4-FFF2-40B4-BE49-F238E27FC236}">
                <a16:creationId xmlns:a16="http://schemas.microsoft.com/office/drawing/2014/main" id="{AFD05710-7DEC-4198-AD94-4A4B6D02316C}"/>
              </a:ext>
            </a:extLst>
          </p:cNvPr>
          <p:cNvSpPr>
            <a:spLocks noChangeArrowheads="1"/>
          </p:cNvSpPr>
          <p:nvPr/>
        </p:nvSpPr>
        <p:spPr bwMode="auto">
          <a:xfrm>
            <a:off x="-217488" y="1169988"/>
            <a:ext cx="95361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ClrTx/>
              <a:buFontTx/>
              <a:buNone/>
            </a:pPr>
            <a:r>
              <a:rPr lang="hu-HU" altLang="hu-HU" sz="2000" b="1"/>
              <a:t>Közel 100 gyakorlati partnerrel</a:t>
            </a:r>
          </a:p>
        </p:txBody>
      </p:sp>
      <p:sp>
        <p:nvSpPr>
          <p:cNvPr id="10" name="Abgerundetes Rechteck 8">
            <a:extLst>
              <a:ext uri="{FF2B5EF4-FFF2-40B4-BE49-F238E27FC236}">
                <a16:creationId xmlns:a16="http://schemas.microsoft.com/office/drawing/2014/main" id="{B52C39F2-1067-43BF-982A-AB87B499C39F}"/>
              </a:ext>
            </a:extLst>
          </p:cNvPr>
          <p:cNvSpPr/>
          <p:nvPr/>
        </p:nvSpPr>
        <p:spPr>
          <a:xfrm>
            <a:off x="328613" y="3427413"/>
            <a:ext cx="2095500" cy="684212"/>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7" name="Kép 6">
            <a:extLst>
              <a:ext uri="{FF2B5EF4-FFF2-40B4-BE49-F238E27FC236}">
                <a16:creationId xmlns:a16="http://schemas.microsoft.com/office/drawing/2014/main" id="{E1D503D4-ED66-49F8-8C5E-B62E3503D635}"/>
              </a:ext>
            </a:extLst>
          </p:cNvPr>
          <p:cNvPicPr>
            <a:picLocks noChangeAspect="1"/>
          </p:cNvPicPr>
          <p:nvPr/>
        </p:nvPicPr>
        <p:blipFill>
          <a:blip r:embed="rId2"/>
          <a:stretch>
            <a:fillRect/>
          </a:stretch>
        </p:blipFill>
        <p:spPr>
          <a:xfrm>
            <a:off x="7185025" y="3776663"/>
            <a:ext cx="3740150" cy="2805112"/>
          </a:xfrm>
          <a:prstGeom prst="rect">
            <a:avLst/>
          </a:prstGeom>
          <a:ln>
            <a:noFill/>
          </a:ln>
          <a:effectLst>
            <a:outerShdw blurRad="190500" algn="tl" rotWithShape="0">
              <a:srgbClr val="000000">
                <a:alpha val="70000"/>
              </a:srgbClr>
            </a:outerShdw>
          </a:effectLst>
        </p:spPr>
      </p:pic>
      <p:pic>
        <p:nvPicPr>
          <p:cNvPr id="31752" name="Kép 10">
            <a:extLst>
              <a:ext uri="{FF2B5EF4-FFF2-40B4-BE49-F238E27FC236}">
                <a16:creationId xmlns:a16="http://schemas.microsoft.com/office/drawing/2014/main" id="{31E67217-1285-43AF-AF1E-F7EF1E0681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0688" y="927100"/>
            <a:ext cx="4610100" cy="259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Kép 12">
            <a:extLst>
              <a:ext uri="{FF2B5EF4-FFF2-40B4-BE49-F238E27FC236}">
                <a16:creationId xmlns:a16="http://schemas.microsoft.com/office/drawing/2014/main" id="{A02380AD-658C-4FF2-82DC-11FDEC2459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3838" y="3776663"/>
            <a:ext cx="3740150"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el 1">
            <a:extLst>
              <a:ext uri="{FF2B5EF4-FFF2-40B4-BE49-F238E27FC236}">
                <a16:creationId xmlns:a16="http://schemas.microsoft.com/office/drawing/2014/main" id="{2F65EA54-E68C-4EA6-9835-38795C172765}"/>
              </a:ext>
            </a:extLst>
          </p:cNvPr>
          <p:cNvSpPr txBox="1">
            <a:spLocks/>
          </p:cNvSpPr>
          <p:nvPr/>
        </p:nvSpPr>
        <p:spPr bwMode="auto">
          <a:xfrm>
            <a:off x="1643063" y="-22225"/>
            <a:ext cx="7086600" cy="135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gn="ctr" eaLnBrk="1" hangingPunct="1">
              <a:lnSpc>
                <a:spcPct val="70000"/>
              </a:lnSpc>
              <a:spcBef>
                <a:spcPct val="0"/>
              </a:spcBef>
              <a:buClrTx/>
              <a:buFontTx/>
              <a:buNone/>
            </a:pPr>
            <a:r>
              <a:rPr lang="hu-HU" altLang="hu-HU" sz="3600" b="1">
                <a:solidFill>
                  <a:srgbClr val="203864"/>
                </a:solidFill>
              </a:rPr>
              <a:t>Fertőszéplaki Tájházak</a:t>
            </a:r>
          </a:p>
        </p:txBody>
      </p:sp>
      <p:sp>
        <p:nvSpPr>
          <p:cNvPr id="4" name="Szövegdoboz 3">
            <a:extLst>
              <a:ext uri="{FF2B5EF4-FFF2-40B4-BE49-F238E27FC236}">
                <a16:creationId xmlns:a16="http://schemas.microsoft.com/office/drawing/2014/main" id="{D890758D-FF17-4B5C-A521-DBCFAB9EA378}"/>
              </a:ext>
            </a:extLst>
          </p:cNvPr>
          <p:cNvSpPr txBox="1"/>
          <p:nvPr/>
        </p:nvSpPr>
        <p:spPr>
          <a:xfrm>
            <a:off x="8091129" y="502685"/>
            <a:ext cx="3847487" cy="307777"/>
          </a:xfrm>
          <a:prstGeom prst="rect">
            <a:avLst/>
          </a:prstGeom>
          <a:noFill/>
        </p:spPr>
        <p:txBody>
          <a:bodyPr>
            <a:spAutoFit/>
          </a:bodyPr>
          <a:lstStyle/>
          <a:p>
            <a:pPr algn="ctr" eaLnBrk="1" hangingPunct="1">
              <a:lnSpc>
                <a:spcPct val="70000"/>
              </a:lnSpc>
              <a:defRPr/>
            </a:pPr>
            <a:r>
              <a:rPr lang="hu-HU" sz="20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rPr>
              <a:t>Gyakorlati oktatási</a:t>
            </a:r>
            <a:r>
              <a:rPr lang="hu-HU" sz="2000" b="1" dirty="0">
                <a:solidFill>
                  <a:srgbClr val="203864"/>
                </a:solidFill>
                <a:latin typeface="Tahoma" panose="020B0604030504040204" pitchFamily="34" charset="0"/>
                <a:cs typeface="Tahoma" panose="020B0604030504040204" pitchFamily="34" charset="0"/>
              </a:rPr>
              <a:t> </a:t>
            </a:r>
            <a:r>
              <a:rPr lang="hu-HU" sz="2000" b="1" dirty="0">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rPr>
              <a:t>helyszín</a:t>
            </a:r>
          </a:p>
        </p:txBody>
      </p:sp>
      <p:sp>
        <p:nvSpPr>
          <p:cNvPr id="32772" name="Élőláb helye 3">
            <a:extLst>
              <a:ext uri="{FF2B5EF4-FFF2-40B4-BE49-F238E27FC236}">
                <a16:creationId xmlns:a16="http://schemas.microsoft.com/office/drawing/2014/main" id="{A77409A3-CDEA-413C-996D-9A7AB421EA95}"/>
              </a:ext>
            </a:extLst>
          </p:cNvPr>
          <p:cNvSpPr>
            <a:spLocks noGrp="1"/>
          </p:cNvSpPr>
          <p:nvPr>
            <p:ph type="ftr"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gn="l">
              <a:lnSpc>
                <a:spcPct val="100000"/>
              </a:lnSpc>
              <a:spcBef>
                <a:spcPct val="0"/>
              </a:spcBef>
              <a:buClrTx/>
              <a:buFontTx/>
              <a:buNone/>
            </a:pPr>
            <a:r>
              <a:rPr lang="de-DE" altLang="hu-HU" sz="1200"/>
              <a:t>9431 Fertőd </a:t>
            </a:r>
            <a:r>
              <a:rPr lang="hu-HU" altLang="hu-HU" sz="1200"/>
              <a:t>Madách sétány 2/D</a:t>
            </a:r>
            <a:r>
              <a:rPr lang="de-DE" altLang="hu-HU" sz="1200"/>
              <a:t>     99/370-918     www.porpaczy.hu    porpaczy@porpaczy.hu</a:t>
            </a:r>
          </a:p>
        </p:txBody>
      </p:sp>
      <p:sp>
        <p:nvSpPr>
          <p:cNvPr id="12" name="Abgerundetes Rechteck 8">
            <a:extLst>
              <a:ext uri="{FF2B5EF4-FFF2-40B4-BE49-F238E27FC236}">
                <a16:creationId xmlns:a16="http://schemas.microsoft.com/office/drawing/2014/main" id="{5169DBE2-9CB9-41E3-B5DA-DDA44566C698}"/>
              </a:ext>
            </a:extLst>
          </p:cNvPr>
          <p:cNvSpPr/>
          <p:nvPr/>
        </p:nvSpPr>
        <p:spPr>
          <a:xfrm>
            <a:off x="20638" y="4095750"/>
            <a:ext cx="2095500" cy="374650"/>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3" name="Kép 2">
            <a:extLst>
              <a:ext uri="{FF2B5EF4-FFF2-40B4-BE49-F238E27FC236}">
                <a16:creationId xmlns:a16="http://schemas.microsoft.com/office/drawing/2014/main" id="{6F44F48C-CA4D-4DB1-BC14-9D98603F4C54}"/>
              </a:ext>
            </a:extLst>
          </p:cNvPr>
          <p:cNvPicPr>
            <a:picLocks noChangeAspect="1"/>
          </p:cNvPicPr>
          <p:nvPr/>
        </p:nvPicPr>
        <p:blipFill rotWithShape="1">
          <a:blip r:embed="rId3"/>
          <a:srcRect l="5188" t="22172"/>
          <a:stretch/>
        </p:blipFill>
        <p:spPr>
          <a:xfrm>
            <a:off x="6538913" y="4195763"/>
            <a:ext cx="5013325" cy="2547937"/>
          </a:xfrm>
          <a:prstGeom prst="rect">
            <a:avLst/>
          </a:prstGeom>
          <a:ln>
            <a:noFill/>
          </a:ln>
          <a:effectLst>
            <a:outerShdw blurRad="190500" algn="tl" rotWithShape="0">
              <a:srgbClr val="000000">
                <a:alpha val="70000"/>
              </a:srgbClr>
            </a:outerShdw>
          </a:effectLst>
        </p:spPr>
      </p:pic>
      <p:pic>
        <p:nvPicPr>
          <p:cNvPr id="2" name="Kép 1">
            <a:extLst>
              <a:ext uri="{FF2B5EF4-FFF2-40B4-BE49-F238E27FC236}">
                <a16:creationId xmlns:a16="http://schemas.microsoft.com/office/drawing/2014/main" id="{C97B9E30-7324-4664-9F07-35347D2240D1}"/>
              </a:ext>
            </a:extLst>
          </p:cNvPr>
          <p:cNvPicPr>
            <a:picLocks noChangeAspect="1"/>
          </p:cNvPicPr>
          <p:nvPr/>
        </p:nvPicPr>
        <p:blipFill rotWithShape="1">
          <a:blip r:embed="rId4"/>
          <a:srcRect l="4891" t="9903" b="1151"/>
          <a:stretch/>
        </p:blipFill>
        <p:spPr>
          <a:xfrm>
            <a:off x="2907911" y="910858"/>
            <a:ext cx="2311612" cy="1620919"/>
          </a:xfrm>
          <a:prstGeom prst="rect">
            <a:avLst/>
          </a:prstGeom>
          <a:ln>
            <a:noFill/>
          </a:ln>
          <a:effectLst>
            <a:softEdge rad="112500"/>
          </a:effectLst>
        </p:spPr>
      </p:pic>
      <p:pic>
        <p:nvPicPr>
          <p:cNvPr id="6" name="Kép 5">
            <a:extLst>
              <a:ext uri="{FF2B5EF4-FFF2-40B4-BE49-F238E27FC236}">
                <a16:creationId xmlns:a16="http://schemas.microsoft.com/office/drawing/2014/main" id="{60ECF9BD-08AF-4928-839E-2E3FB8D9B5F3}"/>
              </a:ext>
            </a:extLst>
          </p:cNvPr>
          <p:cNvPicPr>
            <a:picLocks noChangeAspect="1"/>
          </p:cNvPicPr>
          <p:nvPr/>
        </p:nvPicPr>
        <p:blipFill rotWithShape="1">
          <a:blip r:embed="rId5"/>
          <a:srcRect l="16492" t="25790" r="5022"/>
          <a:stretch/>
        </p:blipFill>
        <p:spPr>
          <a:xfrm>
            <a:off x="2611438" y="4225925"/>
            <a:ext cx="3590925" cy="2546350"/>
          </a:xfrm>
          <a:prstGeom prst="rect">
            <a:avLst/>
          </a:prstGeom>
          <a:ln>
            <a:noFill/>
          </a:ln>
          <a:effectLst>
            <a:outerShdw blurRad="190500" algn="tl" rotWithShape="0">
              <a:srgbClr val="000000">
                <a:alpha val="70000"/>
              </a:srgbClr>
            </a:outerShdw>
          </a:effectLst>
        </p:spPr>
      </p:pic>
      <p:pic>
        <p:nvPicPr>
          <p:cNvPr id="7" name="Kép 6">
            <a:extLst>
              <a:ext uri="{FF2B5EF4-FFF2-40B4-BE49-F238E27FC236}">
                <a16:creationId xmlns:a16="http://schemas.microsoft.com/office/drawing/2014/main" id="{B10CEC0D-3CD0-4095-B5D1-38C44B7CEC5C}"/>
              </a:ext>
            </a:extLst>
          </p:cNvPr>
          <p:cNvPicPr>
            <a:picLocks noChangeAspect="1"/>
          </p:cNvPicPr>
          <p:nvPr/>
        </p:nvPicPr>
        <p:blipFill rotWithShape="1">
          <a:blip r:embed="rId6"/>
          <a:srcRect l="7742" t="11848" r="8962" b="11394"/>
          <a:stretch/>
        </p:blipFill>
        <p:spPr>
          <a:xfrm>
            <a:off x="5342825" y="910858"/>
            <a:ext cx="2294648" cy="1525537"/>
          </a:xfrm>
          <a:prstGeom prst="rect">
            <a:avLst/>
          </a:prstGeom>
          <a:ln>
            <a:noFill/>
          </a:ln>
          <a:effectLst>
            <a:softEdge rad="112500"/>
          </a:effectLst>
        </p:spPr>
      </p:pic>
      <p:pic>
        <p:nvPicPr>
          <p:cNvPr id="9" name="Kép 8">
            <a:extLst>
              <a:ext uri="{FF2B5EF4-FFF2-40B4-BE49-F238E27FC236}">
                <a16:creationId xmlns:a16="http://schemas.microsoft.com/office/drawing/2014/main" id="{25844521-CDD2-438A-954A-BB70B709747C}"/>
              </a:ext>
            </a:extLst>
          </p:cNvPr>
          <p:cNvPicPr>
            <a:picLocks noChangeAspect="1"/>
          </p:cNvPicPr>
          <p:nvPr/>
        </p:nvPicPr>
        <p:blipFill rotWithShape="1">
          <a:blip r:embed="rId7"/>
          <a:srcRect l="7039" t="11424" r="9512" b="3784"/>
          <a:stretch/>
        </p:blipFill>
        <p:spPr>
          <a:xfrm>
            <a:off x="7912287" y="1060507"/>
            <a:ext cx="3639772" cy="2773724"/>
          </a:xfrm>
          <a:prstGeom prst="rect">
            <a:avLst/>
          </a:prstGeom>
          <a:ln>
            <a:noFill/>
          </a:ln>
          <a:effectLst>
            <a:softEdge rad="112500"/>
          </a:effectLst>
        </p:spPr>
      </p:pic>
      <p:pic>
        <p:nvPicPr>
          <p:cNvPr id="11" name="Kép 10">
            <a:extLst>
              <a:ext uri="{FF2B5EF4-FFF2-40B4-BE49-F238E27FC236}">
                <a16:creationId xmlns:a16="http://schemas.microsoft.com/office/drawing/2014/main" id="{95568BD9-B9F5-4153-A507-1BA2FFB05366}"/>
              </a:ext>
            </a:extLst>
          </p:cNvPr>
          <p:cNvPicPr>
            <a:picLocks noChangeAspect="1"/>
          </p:cNvPicPr>
          <p:nvPr/>
        </p:nvPicPr>
        <p:blipFill>
          <a:blip r:embed="rId8"/>
          <a:stretch>
            <a:fillRect/>
          </a:stretch>
        </p:blipFill>
        <p:spPr>
          <a:xfrm>
            <a:off x="3777138" y="2477798"/>
            <a:ext cx="3639772" cy="1675930"/>
          </a:xfrm>
          <a:prstGeom prst="rect">
            <a:avLst/>
          </a:prstGeom>
          <a:ln>
            <a:noFill/>
          </a:ln>
          <a:effectLst>
            <a:softEdge rad="112500"/>
          </a:effectLst>
        </p:spPr>
      </p:pic>
    </p:spTree>
  </p:cSld>
  <p:clrMapOvr>
    <a:masterClrMapping/>
  </p:clrMapOvr>
  <p:transition spd="slow">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953BEA3-8EAB-4CAC-8912-4719C53BEE4E}"/>
              </a:ext>
            </a:extLst>
          </p:cNvPr>
          <p:cNvSpPr>
            <a:spLocks noGrp="1"/>
          </p:cNvSpPr>
          <p:nvPr>
            <p:ph idx="1"/>
          </p:nvPr>
        </p:nvSpPr>
        <p:spPr>
          <a:xfrm>
            <a:off x="2668588" y="1770063"/>
            <a:ext cx="5678487" cy="3690937"/>
          </a:xfrm>
        </p:spPr>
        <p:txBody>
          <a:bodyPr rtlCol="0">
            <a:normAutofit/>
          </a:bodyPr>
          <a:lstStyle/>
          <a:p>
            <a:pPr indent="-274320" eaLnBrk="1" fontAlgn="auto" hangingPunct="1">
              <a:spcBef>
                <a:spcPts val="0"/>
              </a:spcBef>
              <a:spcAft>
                <a:spcPts val="0"/>
              </a:spcAft>
              <a:buClr>
                <a:schemeClr val="accent5">
                  <a:lumMod val="50000"/>
                </a:schemeClr>
              </a:buClr>
              <a:defRPr/>
            </a:pPr>
            <a:r>
              <a:rPr lang="hu-HU" sz="1900"/>
              <a:t>3 és 5 ágyas szobák</a:t>
            </a:r>
            <a:endParaRPr sz="1900"/>
          </a:p>
          <a:p>
            <a:pPr lvl="1" indent="-274320" eaLnBrk="1" fontAlgn="auto" hangingPunct="1">
              <a:spcBef>
                <a:spcPts val="0"/>
              </a:spcBef>
              <a:spcAft>
                <a:spcPts val="0"/>
              </a:spcAft>
              <a:buClr>
                <a:schemeClr val="accent5">
                  <a:lumMod val="50000"/>
                </a:schemeClr>
              </a:buClr>
              <a:defRPr/>
            </a:pPr>
            <a:endParaRPr lang="hu-HU" sz="1900"/>
          </a:p>
          <a:p>
            <a:pPr indent="-274320" eaLnBrk="1" fontAlgn="auto" hangingPunct="1">
              <a:spcBef>
                <a:spcPts val="0"/>
              </a:spcBef>
              <a:spcAft>
                <a:spcPts val="0"/>
              </a:spcAft>
              <a:buClr>
                <a:schemeClr val="accent5">
                  <a:lumMod val="50000"/>
                </a:schemeClr>
              </a:buClr>
              <a:defRPr/>
            </a:pPr>
            <a:r>
              <a:rPr lang="hu-HU" sz="1900"/>
              <a:t>Szilencium</a:t>
            </a:r>
            <a:endParaRPr sz="1900"/>
          </a:p>
          <a:p>
            <a:pPr lvl="1" indent="-274320" eaLnBrk="1" fontAlgn="auto" hangingPunct="1">
              <a:spcBef>
                <a:spcPts val="0"/>
              </a:spcBef>
              <a:spcAft>
                <a:spcPts val="0"/>
              </a:spcAft>
              <a:buClr>
                <a:schemeClr val="accent5">
                  <a:lumMod val="50000"/>
                </a:schemeClr>
              </a:buClr>
              <a:defRPr/>
            </a:pPr>
            <a:endParaRPr lang="hu-HU" sz="1900"/>
          </a:p>
          <a:p>
            <a:pPr indent="-274320" eaLnBrk="1" fontAlgn="auto" hangingPunct="1">
              <a:spcBef>
                <a:spcPts val="0"/>
              </a:spcBef>
              <a:spcAft>
                <a:spcPts val="0"/>
              </a:spcAft>
              <a:buClr>
                <a:schemeClr val="accent5">
                  <a:lumMod val="50000"/>
                </a:schemeClr>
              </a:buClr>
              <a:defRPr/>
            </a:pPr>
            <a:r>
              <a:rPr lang="hu-HU" sz="1900"/>
              <a:t>Szakkörök</a:t>
            </a:r>
          </a:p>
          <a:p>
            <a:pPr indent="-274320" eaLnBrk="1" fontAlgn="auto" hangingPunct="1">
              <a:spcBef>
                <a:spcPts val="0"/>
              </a:spcBef>
              <a:spcAft>
                <a:spcPts val="0"/>
              </a:spcAft>
              <a:buClr>
                <a:schemeClr val="accent5">
                  <a:lumMod val="50000"/>
                </a:schemeClr>
              </a:buClr>
              <a:defRPr/>
            </a:pPr>
            <a:endParaRPr lang="hu-HU" sz="1900"/>
          </a:p>
          <a:p>
            <a:pPr indent="-274320" eaLnBrk="1" fontAlgn="auto" hangingPunct="1">
              <a:spcBef>
                <a:spcPts val="0"/>
              </a:spcBef>
              <a:spcAft>
                <a:spcPts val="0"/>
              </a:spcAft>
              <a:buClr>
                <a:schemeClr val="accent5">
                  <a:lumMod val="50000"/>
                </a:schemeClr>
              </a:buClr>
              <a:defRPr/>
            </a:pPr>
            <a:r>
              <a:rPr lang="hu-HU" sz="1900"/>
              <a:t>Sportfoglalkozások</a:t>
            </a:r>
          </a:p>
          <a:p>
            <a:pPr marL="411480" lvl="1" indent="0" eaLnBrk="1" fontAlgn="auto" hangingPunct="1">
              <a:spcAft>
                <a:spcPts val="0"/>
              </a:spcAft>
              <a:buClr>
                <a:schemeClr val="accent5">
                  <a:lumMod val="50000"/>
                </a:schemeClr>
              </a:buClr>
              <a:buFont typeface="Courier New" panose="02070309020205020404" pitchFamily="49" charset="0"/>
              <a:buNone/>
              <a:defRPr/>
            </a:pPr>
            <a:endParaRPr lang="hu-HU" sz="2800"/>
          </a:p>
          <a:p>
            <a:pPr marL="0" indent="0" eaLnBrk="1" fontAlgn="auto" hangingPunct="1">
              <a:spcAft>
                <a:spcPts val="0"/>
              </a:spcAft>
              <a:buClr>
                <a:schemeClr val="accent5">
                  <a:lumMod val="50000"/>
                </a:schemeClr>
              </a:buClr>
              <a:buFont typeface="Arial" panose="020B0604020202020204" pitchFamily="34" charset="0"/>
              <a:buNone/>
              <a:defRPr/>
            </a:pPr>
            <a:endParaRPr b="1"/>
          </a:p>
        </p:txBody>
      </p:sp>
      <p:sp>
        <p:nvSpPr>
          <p:cNvPr id="34819" name="Titel 2">
            <a:extLst>
              <a:ext uri="{FF2B5EF4-FFF2-40B4-BE49-F238E27FC236}">
                <a16:creationId xmlns:a16="http://schemas.microsoft.com/office/drawing/2014/main" id="{22EFA953-B018-468C-A165-3442BD93597A}"/>
              </a:ext>
            </a:extLst>
          </p:cNvPr>
          <p:cNvSpPr>
            <a:spLocks noGrp="1"/>
          </p:cNvSpPr>
          <p:nvPr>
            <p:ph type="title"/>
          </p:nvPr>
        </p:nvSpPr>
        <p:spPr>
          <a:xfrm>
            <a:off x="3760788" y="180975"/>
            <a:ext cx="5141912" cy="1325563"/>
          </a:xfrm>
        </p:spPr>
        <p:txBody>
          <a:bodyPr/>
          <a:lstStyle/>
          <a:p>
            <a:pPr eaLnBrk="1" hangingPunct="1"/>
            <a:r>
              <a:rPr lang="hu-HU" altLang="hu-HU" sz="6100"/>
              <a:t>Kollégium</a:t>
            </a:r>
            <a:endParaRPr altLang="hu-HU" sz="6100"/>
          </a:p>
        </p:txBody>
      </p:sp>
      <p:sp>
        <p:nvSpPr>
          <p:cNvPr id="34820" name="Fußzeilenplatzhalter 3">
            <a:extLst>
              <a:ext uri="{FF2B5EF4-FFF2-40B4-BE49-F238E27FC236}">
                <a16:creationId xmlns:a16="http://schemas.microsoft.com/office/drawing/2014/main" id="{95E68BDE-F328-4CC3-AC68-D4D7469ADCE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solidFill>
                  <a:srgbClr val="002060"/>
                </a:solidFill>
                <a:latin typeface="Calibri" panose="020F0502020204030204" pitchFamily="34" charset="0"/>
              </a:rPr>
              <a:t>9431 Fertőd Madách sétány  2/D</a:t>
            </a:r>
            <a:r>
              <a:rPr lang="hu-HU" altLang="hu-HU" sz="1200">
                <a:solidFill>
                  <a:srgbClr val="002060"/>
                </a:solidFill>
                <a:latin typeface="Calibri" panose="020F0502020204030204" pitchFamily="34" charset="0"/>
              </a:rPr>
              <a:t>  </a:t>
            </a:r>
            <a:r>
              <a:rPr lang="de-DE" altLang="hu-HU" sz="1200">
                <a:solidFill>
                  <a:srgbClr val="002060"/>
                </a:solidFill>
                <a:latin typeface="Calibri" panose="020F0502020204030204" pitchFamily="34" charset="0"/>
              </a:rPr>
              <a:t>99/370-918     www.porpaczy.hu    porpaczy@porpaczy. hu</a:t>
            </a:r>
          </a:p>
        </p:txBody>
      </p:sp>
      <p:sp>
        <p:nvSpPr>
          <p:cNvPr id="11" name="Abgerundetes Rechteck 8">
            <a:extLst>
              <a:ext uri="{FF2B5EF4-FFF2-40B4-BE49-F238E27FC236}">
                <a16:creationId xmlns:a16="http://schemas.microsoft.com/office/drawing/2014/main" id="{AA7DF8A7-822A-40D6-AECA-0C5AC5163809}"/>
              </a:ext>
            </a:extLst>
          </p:cNvPr>
          <p:cNvSpPr/>
          <p:nvPr/>
        </p:nvSpPr>
        <p:spPr>
          <a:xfrm>
            <a:off x="28575" y="4518025"/>
            <a:ext cx="2095500" cy="374650"/>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33800" name="Kép 4">
            <a:extLst>
              <a:ext uri="{FF2B5EF4-FFF2-40B4-BE49-F238E27FC236}">
                <a16:creationId xmlns:a16="http://schemas.microsoft.com/office/drawing/2014/main" id="{622C1792-79B4-4F4F-A708-E23750690719}"/>
              </a:ext>
            </a:extLst>
          </p:cNvPr>
          <p:cNvPicPr>
            <a:picLocks noChangeAspect="1"/>
          </p:cNvPicPr>
          <p:nvPr/>
        </p:nvPicPr>
        <p:blipFill>
          <a:blip r:embed="rId2"/>
          <a:srcRect t="18979"/>
          <a:stretch>
            <a:fillRect/>
          </a:stretch>
        </p:blipFill>
        <p:spPr bwMode="auto">
          <a:xfrm>
            <a:off x="8832850" y="4752975"/>
            <a:ext cx="2824163" cy="1979613"/>
          </a:xfrm>
          <a:prstGeom prst="rect">
            <a:avLst/>
          </a:prstGeom>
          <a:ln>
            <a:noFill/>
          </a:ln>
          <a:effectLst>
            <a:outerShdw blurRad="190500" algn="tl" rotWithShape="0">
              <a:srgbClr val="000000">
                <a:alpha val="70000"/>
              </a:srgbClr>
            </a:outerShdw>
          </a:effectLst>
        </p:spPr>
      </p:pic>
      <p:pic>
        <p:nvPicPr>
          <p:cNvPr id="3" name="Kép 2">
            <a:extLst>
              <a:ext uri="{FF2B5EF4-FFF2-40B4-BE49-F238E27FC236}">
                <a16:creationId xmlns:a16="http://schemas.microsoft.com/office/drawing/2014/main" id="{0D743C5D-A208-4DF2-9E99-C62BD81267B1}"/>
              </a:ext>
            </a:extLst>
          </p:cNvPr>
          <p:cNvPicPr>
            <a:picLocks noChangeAspect="1"/>
          </p:cNvPicPr>
          <p:nvPr/>
        </p:nvPicPr>
        <p:blipFill>
          <a:blip r:embed="rId3"/>
          <a:stretch>
            <a:fillRect/>
          </a:stretch>
        </p:blipFill>
        <p:spPr>
          <a:xfrm>
            <a:off x="4570413" y="4752975"/>
            <a:ext cx="1901825" cy="1903413"/>
          </a:xfrm>
          <a:prstGeom prst="rect">
            <a:avLst/>
          </a:prstGeom>
          <a:ln>
            <a:noFill/>
          </a:ln>
          <a:effectLst>
            <a:outerShdw blurRad="190500" algn="tl" rotWithShape="0">
              <a:srgbClr val="000000">
                <a:alpha val="70000"/>
              </a:srgbClr>
            </a:outerShdw>
          </a:effectLst>
        </p:spPr>
      </p:pic>
      <p:pic>
        <p:nvPicPr>
          <p:cNvPr id="6" name="Kép 5">
            <a:extLst>
              <a:ext uri="{FF2B5EF4-FFF2-40B4-BE49-F238E27FC236}">
                <a16:creationId xmlns:a16="http://schemas.microsoft.com/office/drawing/2014/main" id="{CCA47F32-DECC-4CE5-AEA6-2A1AAE6EB055}"/>
              </a:ext>
            </a:extLst>
          </p:cNvPr>
          <p:cNvPicPr>
            <a:picLocks noChangeAspect="1"/>
          </p:cNvPicPr>
          <p:nvPr/>
        </p:nvPicPr>
        <p:blipFill>
          <a:blip r:embed="rId4"/>
          <a:stretch>
            <a:fillRect/>
          </a:stretch>
        </p:blipFill>
        <p:spPr>
          <a:xfrm>
            <a:off x="6670675" y="4738688"/>
            <a:ext cx="1979613" cy="1979612"/>
          </a:xfrm>
          <a:prstGeom prst="rect">
            <a:avLst/>
          </a:prstGeom>
          <a:ln>
            <a:noFill/>
          </a:ln>
          <a:effectLst>
            <a:outerShdw blurRad="190500" algn="tl" rotWithShape="0">
              <a:srgbClr val="000000">
                <a:alpha val="70000"/>
              </a:srgbClr>
            </a:outerShdw>
          </a:effectLst>
        </p:spPr>
      </p:pic>
      <p:pic>
        <p:nvPicPr>
          <p:cNvPr id="7" name="Kép 6">
            <a:extLst>
              <a:ext uri="{FF2B5EF4-FFF2-40B4-BE49-F238E27FC236}">
                <a16:creationId xmlns:a16="http://schemas.microsoft.com/office/drawing/2014/main" id="{F7C48AEA-747B-4ED6-915A-4AD8B950659C}"/>
              </a:ext>
            </a:extLst>
          </p:cNvPr>
          <p:cNvPicPr>
            <a:picLocks noChangeAspect="1"/>
          </p:cNvPicPr>
          <p:nvPr/>
        </p:nvPicPr>
        <p:blipFill>
          <a:blip r:embed="rId5"/>
          <a:stretch>
            <a:fillRect/>
          </a:stretch>
        </p:blipFill>
        <p:spPr>
          <a:xfrm>
            <a:off x="9144000" y="2230438"/>
            <a:ext cx="2513013" cy="2298700"/>
          </a:xfrm>
          <a:prstGeom prst="rect">
            <a:avLst/>
          </a:prstGeom>
          <a:ln>
            <a:noFill/>
          </a:ln>
          <a:effectLst>
            <a:outerShdw blurRad="190500" algn="tl" rotWithShape="0">
              <a:srgbClr val="000000">
                <a:alpha val="70000"/>
              </a:srgbClr>
            </a:outerShdw>
          </a:effectLst>
        </p:spPr>
      </p:pic>
      <p:pic>
        <p:nvPicPr>
          <p:cNvPr id="10" name="Kép 9">
            <a:extLst>
              <a:ext uri="{FF2B5EF4-FFF2-40B4-BE49-F238E27FC236}">
                <a16:creationId xmlns:a16="http://schemas.microsoft.com/office/drawing/2014/main" id="{6AB69743-5EEF-469E-9CE6-DA277F4316DB}"/>
              </a:ext>
            </a:extLst>
          </p:cNvPr>
          <p:cNvPicPr>
            <a:picLocks noChangeAspect="1"/>
          </p:cNvPicPr>
          <p:nvPr/>
        </p:nvPicPr>
        <p:blipFill>
          <a:blip r:embed="rId6"/>
          <a:stretch>
            <a:fillRect/>
          </a:stretch>
        </p:blipFill>
        <p:spPr>
          <a:xfrm>
            <a:off x="3054350" y="3795713"/>
            <a:ext cx="1346200" cy="2919412"/>
          </a:xfrm>
          <a:prstGeom prst="rect">
            <a:avLst/>
          </a:prstGeom>
          <a:ln>
            <a:noFill/>
          </a:ln>
          <a:effectLst>
            <a:outerShdw blurRad="190500" algn="tl" rotWithShape="0">
              <a:srgbClr val="000000">
                <a:alpha val="70000"/>
              </a:srgbClr>
            </a:outerShdw>
          </a:effectLst>
        </p:spPr>
      </p:pic>
      <p:pic>
        <p:nvPicPr>
          <p:cNvPr id="13" name="Kép 12">
            <a:extLst>
              <a:ext uri="{FF2B5EF4-FFF2-40B4-BE49-F238E27FC236}">
                <a16:creationId xmlns:a16="http://schemas.microsoft.com/office/drawing/2014/main" id="{E0D50717-7EFB-4389-8E42-AF57AA1DB6BC}"/>
              </a:ext>
            </a:extLst>
          </p:cNvPr>
          <p:cNvPicPr>
            <a:picLocks noChangeAspect="1"/>
          </p:cNvPicPr>
          <p:nvPr/>
        </p:nvPicPr>
        <p:blipFill rotWithShape="1">
          <a:blip r:embed="rId7"/>
          <a:srcRect l="5318" t="-218" r="22855"/>
          <a:stretch/>
        </p:blipFill>
        <p:spPr>
          <a:xfrm>
            <a:off x="9144000" y="385763"/>
            <a:ext cx="2513013" cy="1614487"/>
          </a:xfrm>
          <a:prstGeom prst="rect">
            <a:avLst/>
          </a:prstGeom>
          <a:ln>
            <a:noFill/>
          </a:ln>
          <a:effectLst>
            <a:outerShdw blurRad="190500" algn="tl" rotWithShape="0">
              <a:srgbClr val="000000">
                <a:alpha val="70000"/>
              </a:srgbClr>
            </a:outerShdw>
          </a:effectLst>
        </p:spPr>
      </p:pic>
      <p:pic>
        <p:nvPicPr>
          <p:cNvPr id="33804" name="Kép 14">
            <a:extLst>
              <a:ext uri="{FF2B5EF4-FFF2-40B4-BE49-F238E27FC236}">
                <a16:creationId xmlns:a16="http://schemas.microsoft.com/office/drawing/2014/main" id="{C3CE4728-CE45-47BE-9E49-270855888652}"/>
              </a:ext>
            </a:extLst>
          </p:cNvPr>
          <p:cNvPicPr>
            <a:picLocks noChangeAspect="1" noChangeArrowheads="1"/>
          </p:cNvPicPr>
          <p:nvPr/>
        </p:nvPicPr>
        <p:blipFill>
          <a:blip r:embed="rId8"/>
          <a:srcRect l="11256" t="3323" r="24020" b="-2"/>
          <a:stretch>
            <a:fillRect/>
          </a:stretch>
        </p:blipFill>
        <p:spPr bwMode="auto">
          <a:xfrm>
            <a:off x="5337175" y="1506538"/>
            <a:ext cx="3686175" cy="2540000"/>
          </a:xfrm>
          <a:prstGeom prst="rect">
            <a:avLst/>
          </a:prstGeom>
          <a:ln>
            <a:noFill/>
          </a:ln>
          <a:effectLst>
            <a:outerShdw blurRad="190500" algn="tl" rotWithShape="0">
              <a:srgbClr val="000000">
                <a:alpha val="70000"/>
              </a:srgbClr>
            </a:outerShdw>
          </a:effectLst>
        </p:spPr>
      </p:pic>
    </p:spTree>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ím 2">
            <a:extLst>
              <a:ext uri="{FF2B5EF4-FFF2-40B4-BE49-F238E27FC236}">
                <a16:creationId xmlns:a16="http://schemas.microsoft.com/office/drawing/2014/main" id="{F02602A5-2248-4662-A787-EBED6F5989BD}"/>
              </a:ext>
            </a:extLst>
          </p:cNvPr>
          <p:cNvSpPr>
            <a:spLocks noGrp="1"/>
          </p:cNvSpPr>
          <p:nvPr>
            <p:ph type="title"/>
          </p:nvPr>
        </p:nvSpPr>
        <p:spPr>
          <a:xfrm>
            <a:off x="604838" y="223838"/>
            <a:ext cx="8486775" cy="1325562"/>
          </a:xfrm>
        </p:spPr>
        <p:txBody>
          <a:bodyPr/>
          <a:lstStyle/>
          <a:p>
            <a:pPr eaLnBrk="1" hangingPunct="1"/>
            <a:r>
              <a:rPr lang="hu-HU" altLang="hu-HU"/>
              <a:t>Eredményeink</a:t>
            </a:r>
            <a:br>
              <a:rPr lang="hu-HU" altLang="hu-HU"/>
            </a:br>
            <a:endParaRPr lang="hu-HU" altLang="hu-HU"/>
          </a:p>
        </p:txBody>
      </p:sp>
      <p:sp>
        <p:nvSpPr>
          <p:cNvPr id="35843" name="Élőláb helye 3">
            <a:extLst>
              <a:ext uri="{FF2B5EF4-FFF2-40B4-BE49-F238E27FC236}">
                <a16:creationId xmlns:a16="http://schemas.microsoft.com/office/drawing/2014/main" id="{AA5B2E52-1C64-4F37-BF9A-3A56514815A0}"/>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t>9431 Fertőd </a:t>
            </a:r>
            <a:r>
              <a:rPr lang="hu-HU" altLang="hu-HU" sz="1200"/>
              <a:t>Madách sétány 2/D</a:t>
            </a:r>
            <a:r>
              <a:rPr lang="de-DE" altLang="hu-HU" sz="1200"/>
              <a:t>     99/370-918     www.porpaczy.hu    porpaczy@porpaczy.hu</a:t>
            </a:r>
          </a:p>
        </p:txBody>
      </p:sp>
      <p:sp>
        <p:nvSpPr>
          <p:cNvPr id="6" name="Inhaltsplatzhalter 1">
            <a:extLst>
              <a:ext uri="{FF2B5EF4-FFF2-40B4-BE49-F238E27FC236}">
                <a16:creationId xmlns:a16="http://schemas.microsoft.com/office/drawing/2014/main" id="{8866CC7A-45A3-4218-A695-992FB5318ED8}"/>
              </a:ext>
            </a:extLst>
          </p:cNvPr>
          <p:cNvSpPr txBox="1">
            <a:spLocks/>
          </p:cNvSpPr>
          <p:nvPr/>
        </p:nvSpPr>
        <p:spPr>
          <a:xfrm>
            <a:off x="2617788" y="1016000"/>
            <a:ext cx="5064125" cy="5584825"/>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Clr>
                <a:schemeClr val="accent5">
                  <a:lumMod val="50000"/>
                </a:schemeClr>
              </a:buClr>
              <a:buFont typeface="Arial" panose="020B0604020202020204" pitchFamily="34" charset="0"/>
              <a:buChar char="•"/>
              <a:defRPr lang="de-DE" sz="2800" kern="1200" dirty="0" smtClean="0">
                <a:solidFill>
                  <a:schemeClr val="tx1"/>
                </a:solidFill>
                <a:latin typeface="Tahoma" pitchFamily="34" charset="0"/>
                <a:ea typeface="Tahoma" pitchFamily="34" charset="0"/>
                <a:cs typeface="Tahoma" pitchFamily="34" charset="0"/>
              </a:defRPr>
            </a:lvl1pPr>
            <a:lvl2pPr marL="685800" indent="-228600" algn="l" defTabSz="914400" rtl="0" eaLnBrk="1" latinLnBrk="0" hangingPunct="1">
              <a:lnSpc>
                <a:spcPct val="90000"/>
              </a:lnSpc>
              <a:spcBef>
                <a:spcPts val="500"/>
              </a:spcBef>
              <a:buClr>
                <a:schemeClr val="accent5">
                  <a:lumMod val="50000"/>
                </a:schemeClr>
              </a:buClr>
              <a:buFont typeface="Courier New" panose="02070309020205020404" pitchFamily="49" charset="0"/>
              <a:buChar char="o"/>
              <a:defRPr lang="de-DE" sz="2400" kern="1200" dirty="0" smtClean="0">
                <a:solidFill>
                  <a:schemeClr val="tx1"/>
                </a:solidFill>
                <a:latin typeface="Tahoma" pitchFamily="34" charset="0"/>
                <a:ea typeface="Tahoma" pitchFamily="34" charset="0"/>
                <a:cs typeface="Tahoma" pitchFamily="34" charset="0"/>
              </a:defRPr>
            </a:lvl2pPr>
            <a:lvl3pPr marL="1143000" indent="-228600" algn="l" defTabSz="914400" rtl="0" eaLnBrk="1" latinLnBrk="0" hangingPunct="1">
              <a:lnSpc>
                <a:spcPct val="90000"/>
              </a:lnSpc>
              <a:spcBef>
                <a:spcPts val="500"/>
              </a:spcBef>
              <a:buClr>
                <a:schemeClr val="accent5">
                  <a:lumMod val="50000"/>
                </a:schemeClr>
              </a:buClr>
              <a:buFont typeface="Tahoma" panose="020B0604030504040204" pitchFamily="34" charset="0"/>
              <a:buChar char="—"/>
              <a:defRPr lang="de-DE" sz="2000" kern="1200" dirty="0" smtClean="0">
                <a:solidFill>
                  <a:schemeClr val="tx1"/>
                </a:solidFill>
                <a:latin typeface="Tahoma" pitchFamily="34" charset="0"/>
                <a:ea typeface="Tahoma" pitchFamily="34" charset="0"/>
                <a:cs typeface="Tahoma"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endParaRPr lang="hu-HU"/>
          </a:p>
          <a:p>
            <a:pPr fontAlgn="auto">
              <a:spcAft>
                <a:spcPts val="0"/>
              </a:spcAft>
              <a:defRPr/>
            </a:pPr>
            <a:r>
              <a:rPr lang="hu-HU" altLang="hu-HU" err="1"/>
              <a:t>eTwinning</a:t>
            </a:r>
            <a:r>
              <a:rPr lang="hu-HU" altLang="hu-HU"/>
              <a:t> Iskola</a:t>
            </a:r>
          </a:p>
          <a:p>
            <a:pPr fontAlgn="auto">
              <a:spcAft>
                <a:spcPts val="0"/>
              </a:spcAft>
              <a:defRPr/>
            </a:pPr>
            <a:r>
              <a:rPr lang="hu-HU" altLang="hu-HU"/>
              <a:t>EP nagykövet iskola </a:t>
            </a:r>
            <a:endParaRPr lang="hu-HU"/>
          </a:p>
          <a:p>
            <a:pPr marL="0" indent="0" fontAlgn="auto">
              <a:spcAft>
                <a:spcPts val="0"/>
              </a:spcAft>
              <a:buFont typeface="Arial" panose="020B0604020202020204" pitchFamily="34" charset="0"/>
              <a:buNone/>
              <a:defRPr/>
            </a:pPr>
            <a:endParaRPr lang="hu-HU" sz="3800" b="1">
              <a:solidFill>
                <a:srgbClr val="203864"/>
              </a:solidFill>
            </a:endParaRPr>
          </a:p>
          <a:p>
            <a:pPr marL="0" indent="0" fontAlgn="auto">
              <a:spcAft>
                <a:spcPts val="0"/>
              </a:spcAft>
              <a:buFont typeface="Arial" panose="020B0604020202020204" pitchFamily="34" charset="0"/>
              <a:buNone/>
              <a:defRPr/>
            </a:pPr>
            <a:r>
              <a:rPr lang="hu-HU" sz="3800" b="1">
                <a:solidFill>
                  <a:srgbClr val="203864"/>
                </a:solidFill>
              </a:rPr>
              <a:t>Versenyek</a:t>
            </a:r>
          </a:p>
          <a:p>
            <a:pPr fontAlgn="auto">
              <a:spcAft>
                <a:spcPts val="0"/>
              </a:spcAft>
              <a:defRPr/>
            </a:pPr>
            <a:r>
              <a:rPr lang="hu-HU"/>
              <a:t>OKTV versenyek</a:t>
            </a:r>
          </a:p>
          <a:p>
            <a:pPr fontAlgn="auto">
              <a:lnSpc>
                <a:spcPct val="120000"/>
              </a:lnSpc>
              <a:spcAft>
                <a:spcPts val="0"/>
              </a:spcAft>
              <a:defRPr/>
            </a:pPr>
            <a:r>
              <a:rPr lang="hu-HU"/>
              <a:t>Magyar nyelvi és történelemi versenyek</a:t>
            </a:r>
          </a:p>
          <a:p>
            <a:pPr fontAlgn="auto">
              <a:spcAft>
                <a:spcPts val="0"/>
              </a:spcAft>
              <a:defRPr/>
            </a:pPr>
            <a:r>
              <a:rPr lang="hu-HU"/>
              <a:t>Diákolimpia részvételek</a:t>
            </a:r>
          </a:p>
          <a:p>
            <a:pPr fontAlgn="auto">
              <a:spcAft>
                <a:spcPts val="0"/>
              </a:spcAft>
              <a:defRPr/>
            </a:pPr>
            <a:r>
              <a:rPr lang="hu-HU"/>
              <a:t>Szakmai versenyek</a:t>
            </a:r>
          </a:p>
          <a:p>
            <a:pPr lvl="1" fontAlgn="auto">
              <a:lnSpc>
                <a:spcPct val="120000"/>
              </a:lnSpc>
              <a:spcAft>
                <a:spcPts val="0"/>
              </a:spcAft>
              <a:defRPr/>
            </a:pPr>
            <a:r>
              <a:rPr lang="hu-HU"/>
              <a:t>Osztrák szakmai versenyek</a:t>
            </a:r>
          </a:p>
          <a:p>
            <a:pPr lvl="1" fontAlgn="auto">
              <a:lnSpc>
                <a:spcPct val="120000"/>
              </a:lnSpc>
              <a:spcAft>
                <a:spcPts val="0"/>
              </a:spcAft>
              <a:defRPr/>
            </a:pPr>
            <a:r>
              <a:rPr lang="hu-HU"/>
              <a:t>Visegrádi Négyek versenye</a:t>
            </a:r>
          </a:p>
          <a:p>
            <a:pPr lvl="1" fontAlgn="auto">
              <a:lnSpc>
                <a:spcPct val="120000"/>
              </a:lnSpc>
              <a:spcAft>
                <a:spcPts val="0"/>
              </a:spcAft>
              <a:defRPr/>
            </a:pPr>
            <a:r>
              <a:rPr lang="hu-HU"/>
              <a:t>Ágazati szakmai érettségi versenyek</a:t>
            </a:r>
          </a:p>
          <a:p>
            <a:pPr lvl="1" fontAlgn="auto">
              <a:lnSpc>
                <a:spcPct val="120000"/>
              </a:lnSpc>
              <a:spcAft>
                <a:spcPts val="0"/>
              </a:spcAft>
              <a:defRPr/>
            </a:pPr>
            <a:r>
              <a:rPr lang="hu-HU"/>
              <a:t>Egyetemfoglaló verseny NYME</a:t>
            </a:r>
          </a:p>
          <a:p>
            <a:pPr marL="0" indent="0" fontAlgn="auto">
              <a:spcAft>
                <a:spcPts val="0"/>
              </a:spcAft>
              <a:buFont typeface="Arial" panose="020B0604020202020204" pitchFamily="34" charset="0"/>
              <a:buNone/>
              <a:defRPr/>
            </a:pPr>
            <a:endParaRPr lang="hu-HU"/>
          </a:p>
          <a:p>
            <a:pPr marL="0" indent="0" fontAlgn="auto">
              <a:spcAft>
                <a:spcPts val="0"/>
              </a:spcAft>
              <a:buFont typeface="Arial" panose="020B0604020202020204" pitchFamily="34" charset="0"/>
              <a:buNone/>
              <a:defRPr/>
            </a:pPr>
            <a:endParaRPr lang="hu-HU"/>
          </a:p>
          <a:p>
            <a:pPr fontAlgn="auto">
              <a:spcAft>
                <a:spcPts val="0"/>
              </a:spcAft>
              <a:defRPr/>
            </a:pPr>
            <a:endParaRPr lang="hu-HU"/>
          </a:p>
          <a:p>
            <a:pPr marL="0" indent="0" fontAlgn="auto">
              <a:spcAft>
                <a:spcPts val="0"/>
              </a:spcAft>
              <a:buFont typeface="Arial" panose="020B0604020202020204" pitchFamily="34" charset="0"/>
              <a:buNone/>
              <a:defRPr/>
            </a:pPr>
            <a:endParaRPr lang="hu-HU"/>
          </a:p>
          <a:p>
            <a:pPr fontAlgn="auto">
              <a:spcAft>
                <a:spcPts val="0"/>
              </a:spcAft>
              <a:defRPr/>
            </a:pPr>
            <a:endParaRPr lang="hu-HU"/>
          </a:p>
        </p:txBody>
      </p:sp>
      <p:sp>
        <p:nvSpPr>
          <p:cNvPr id="11" name="Abgerundetes Rechteck 8">
            <a:extLst>
              <a:ext uri="{FF2B5EF4-FFF2-40B4-BE49-F238E27FC236}">
                <a16:creationId xmlns:a16="http://schemas.microsoft.com/office/drawing/2014/main" id="{8582CD33-E810-414A-B240-74F0E9297579}"/>
              </a:ext>
            </a:extLst>
          </p:cNvPr>
          <p:cNvSpPr/>
          <p:nvPr/>
        </p:nvSpPr>
        <p:spPr>
          <a:xfrm>
            <a:off x="46038" y="4908550"/>
            <a:ext cx="2095500" cy="374650"/>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9" name="Kép 4">
            <a:extLst>
              <a:ext uri="{FF2B5EF4-FFF2-40B4-BE49-F238E27FC236}">
                <a16:creationId xmlns:a16="http://schemas.microsoft.com/office/drawing/2014/main" id="{FAE9AD60-174E-4504-861F-44964C65614A}"/>
              </a:ext>
            </a:extLst>
          </p:cNvPr>
          <p:cNvPicPr>
            <a:picLocks noChangeAspect="1"/>
          </p:cNvPicPr>
          <p:nvPr/>
        </p:nvPicPr>
        <p:blipFill>
          <a:blip r:embed="rId2"/>
          <a:srcRect/>
          <a:stretch>
            <a:fillRect/>
          </a:stretch>
        </p:blipFill>
        <p:spPr bwMode="auto">
          <a:xfrm rot="20710330">
            <a:off x="6297353" y="1424280"/>
            <a:ext cx="1226064" cy="1593417"/>
          </a:xfrm>
          <a:prstGeom prst="rect">
            <a:avLst/>
          </a:prstGeom>
          <a:ln>
            <a:noFill/>
          </a:ln>
          <a:effectLst>
            <a:softEdge rad="112500"/>
          </a:effectLst>
        </p:spPr>
      </p:pic>
      <p:pic>
        <p:nvPicPr>
          <p:cNvPr id="10" name="Kép 5">
            <a:extLst>
              <a:ext uri="{FF2B5EF4-FFF2-40B4-BE49-F238E27FC236}">
                <a16:creationId xmlns:a16="http://schemas.microsoft.com/office/drawing/2014/main" id="{29A51F7C-A561-458D-BB62-734608D714B1}"/>
              </a:ext>
            </a:extLst>
          </p:cNvPr>
          <p:cNvPicPr>
            <a:picLocks noChangeAspect="1"/>
          </p:cNvPicPr>
          <p:nvPr/>
        </p:nvPicPr>
        <p:blipFill>
          <a:blip r:embed="rId3" cstate="print"/>
          <a:srcRect/>
          <a:stretch>
            <a:fillRect/>
          </a:stretch>
        </p:blipFill>
        <p:spPr bwMode="auto">
          <a:xfrm rot="1507310">
            <a:off x="6781014" y="3159708"/>
            <a:ext cx="1090164" cy="1453550"/>
          </a:xfrm>
          <a:prstGeom prst="rect">
            <a:avLst/>
          </a:prstGeom>
          <a:ln>
            <a:noFill/>
          </a:ln>
          <a:effectLst>
            <a:softEdge rad="112500"/>
          </a:effectLst>
        </p:spPr>
      </p:pic>
      <p:pic>
        <p:nvPicPr>
          <p:cNvPr id="35848" name="Kép 12">
            <a:extLst>
              <a:ext uri="{FF2B5EF4-FFF2-40B4-BE49-F238E27FC236}">
                <a16:creationId xmlns:a16="http://schemas.microsoft.com/office/drawing/2014/main" id="{269CA305-E35A-4371-BCCD-C142457660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8688" y="236538"/>
            <a:ext cx="3078162" cy="230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9" name="Kép 6">
            <a:extLst>
              <a:ext uri="{FF2B5EF4-FFF2-40B4-BE49-F238E27FC236}">
                <a16:creationId xmlns:a16="http://schemas.microsoft.com/office/drawing/2014/main" id="{D0708783-ED32-4ADF-B796-CD31451A9D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8564" t="15845" r="7031" b="4688"/>
          <a:stretch>
            <a:fillRect/>
          </a:stretch>
        </p:blipFill>
        <p:spPr bwMode="auto">
          <a:xfrm>
            <a:off x="10071100" y="2611438"/>
            <a:ext cx="155575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0" name="Kép 3">
            <a:extLst>
              <a:ext uri="{FF2B5EF4-FFF2-40B4-BE49-F238E27FC236}">
                <a16:creationId xmlns:a16="http://schemas.microsoft.com/office/drawing/2014/main" id="{162F54D2-C1E6-4016-B876-B834F06C6E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6048" t="16145" r="17291" b="12563"/>
          <a:stretch>
            <a:fillRect/>
          </a:stretch>
        </p:blipFill>
        <p:spPr bwMode="auto">
          <a:xfrm>
            <a:off x="8081963" y="2568575"/>
            <a:ext cx="1474787"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1" name="Kép 3">
            <a:extLst>
              <a:ext uri="{FF2B5EF4-FFF2-40B4-BE49-F238E27FC236}">
                <a16:creationId xmlns:a16="http://schemas.microsoft.com/office/drawing/2014/main" id="{9C92E0D0-AED1-40EE-B5B6-DA7B3C01E34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4414" t="25224"/>
          <a:stretch>
            <a:fillRect/>
          </a:stretch>
        </p:blipFill>
        <p:spPr bwMode="auto">
          <a:xfrm>
            <a:off x="8078788" y="4735513"/>
            <a:ext cx="3548062" cy="208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ußzeilenplatzhalter 3">
            <a:extLst>
              <a:ext uri="{FF2B5EF4-FFF2-40B4-BE49-F238E27FC236}">
                <a16:creationId xmlns:a16="http://schemas.microsoft.com/office/drawing/2014/main" id="{7C514A1D-6204-4CDB-80B6-4CF3BEC377D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solidFill>
                  <a:srgbClr val="002060"/>
                </a:solidFill>
                <a:latin typeface="Calibri" panose="020F0502020204030204" pitchFamily="34" charset="0"/>
              </a:rPr>
              <a:t>9431 Fertőd Madách sétány  2/D</a:t>
            </a:r>
            <a:r>
              <a:rPr lang="hu-HU" altLang="hu-HU" sz="1200">
                <a:solidFill>
                  <a:srgbClr val="002060"/>
                </a:solidFill>
                <a:latin typeface="Calibri" panose="020F0502020204030204" pitchFamily="34" charset="0"/>
              </a:rPr>
              <a:t>  </a:t>
            </a:r>
            <a:r>
              <a:rPr lang="de-DE" altLang="hu-HU" sz="1200">
                <a:solidFill>
                  <a:srgbClr val="002060"/>
                </a:solidFill>
                <a:latin typeface="Calibri" panose="020F0502020204030204" pitchFamily="34" charset="0"/>
              </a:rPr>
              <a:t>99/370-918     www.porpaczy.hu    porpaczy@porpaczy. hu</a:t>
            </a:r>
          </a:p>
        </p:txBody>
      </p:sp>
      <p:sp>
        <p:nvSpPr>
          <p:cNvPr id="11" name="Inhaltsplatzhalter 1">
            <a:extLst>
              <a:ext uri="{FF2B5EF4-FFF2-40B4-BE49-F238E27FC236}">
                <a16:creationId xmlns:a16="http://schemas.microsoft.com/office/drawing/2014/main" id="{259F2419-161E-4017-9C23-22CFD673A400}"/>
              </a:ext>
            </a:extLst>
          </p:cNvPr>
          <p:cNvSpPr txBox="1">
            <a:spLocks/>
          </p:cNvSpPr>
          <p:nvPr/>
        </p:nvSpPr>
        <p:spPr>
          <a:xfrm>
            <a:off x="7690415" y="-366533"/>
            <a:ext cx="3900325" cy="1727201"/>
          </a:xfrm>
          <a:prstGeom prst="rect">
            <a:avLst/>
          </a:prstGeom>
        </p:spPr>
        <p:txBody>
          <a:bodyPr>
            <a:normAutofit/>
          </a:bodyPr>
          <a:lstStyle>
            <a:lvl1pPr marL="228600" indent="-228600" algn="l" defTabSz="914400" rtl="0" eaLnBrk="1" latinLnBrk="0" hangingPunct="1">
              <a:lnSpc>
                <a:spcPct val="90000"/>
              </a:lnSpc>
              <a:spcBef>
                <a:spcPts val="1000"/>
              </a:spcBef>
              <a:buClr>
                <a:schemeClr val="accent5">
                  <a:lumMod val="50000"/>
                </a:schemeClr>
              </a:buClr>
              <a:buFont typeface="Arial" panose="020B0604020202020204" pitchFamily="34" charset="0"/>
              <a:buChar char="•"/>
              <a:defRPr lang="de-DE" sz="2800" kern="1200" dirty="0" smtClean="0">
                <a:solidFill>
                  <a:schemeClr val="tx1"/>
                </a:solidFill>
                <a:latin typeface="Tahoma" pitchFamily="34" charset="0"/>
                <a:ea typeface="Tahoma" pitchFamily="34" charset="0"/>
                <a:cs typeface="Tahoma" pitchFamily="34" charset="0"/>
              </a:defRPr>
            </a:lvl1pPr>
            <a:lvl2pPr marL="685800" indent="-228600" algn="l" defTabSz="914400" rtl="0" eaLnBrk="1" latinLnBrk="0" hangingPunct="1">
              <a:lnSpc>
                <a:spcPct val="90000"/>
              </a:lnSpc>
              <a:spcBef>
                <a:spcPts val="500"/>
              </a:spcBef>
              <a:buClr>
                <a:schemeClr val="accent5">
                  <a:lumMod val="50000"/>
                </a:schemeClr>
              </a:buClr>
              <a:buFont typeface="Courier New" panose="02070309020205020404" pitchFamily="49" charset="0"/>
              <a:buChar char="o"/>
              <a:defRPr lang="de-DE" sz="2400" kern="1200" dirty="0" smtClean="0">
                <a:solidFill>
                  <a:schemeClr val="tx1"/>
                </a:solidFill>
                <a:latin typeface="Tahoma" pitchFamily="34" charset="0"/>
                <a:ea typeface="Tahoma" pitchFamily="34" charset="0"/>
                <a:cs typeface="Tahoma" pitchFamily="34" charset="0"/>
              </a:defRPr>
            </a:lvl2pPr>
            <a:lvl3pPr marL="1143000" indent="-228600" algn="l" defTabSz="914400" rtl="0" eaLnBrk="1" latinLnBrk="0" hangingPunct="1">
              <a:lnSpc>
                <a:spcPct val="90000"/>
              </a:lnSpc>
              <a:spcBef>
                <a:spcPts val="500"/>
              </a:spcBef>
              <a:buClr>
                <a:schemeClr val="accent5">
                  <a:lumMod val="50000"/>
                </a:schemeClr>
              </a:buClr>
              <a:buFont typeface="Tahoma" panose="020B0604030504040204" pitchFamily="34" charset="0"/>
              <a:buChar char="—"/>
              <a:defRPr lang="de-DE" sz="2000" kern="1200" dirty="0" smtClean="0">
                <a:solidFill>
                  <a:schemeClr val="tx1"/>
                </a:solidFill>
                <a:latin typeface="Tahoma" pitchFamily="34" charset="0"/>
                <a:ea typeface="Tahoma" pitchFamily="34" charset="0"/>
                <a:cs typeface="Tahoma"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endParaRPr lang="hu-HU"/>
          </a:p>
          <a:p>
            <a:pPr marL="0" indent="0" fontAlgn="auto">
              <a:spcAft>
                <a:spcPts val="0"/>
              </a:spcAft>
              <a:buFont typeface="Arial" panose="020B0604020202020204" pitchFamily="34" charset="0"/>
              <a:buNone/>
              <a:defRPr/>
            </a:pPr>
            <a:r>
              <a:rPr lang="hu-HU" sz="4800"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rPr>
              <a:t>Tökfilkó</a:t>
            </a:r>
            <a:r>
              <a:rPr lang="hu-HU" sz="3200"/>
              <a:t> </a:t>
            </a:r>
            <a:r>
              <a:rPr lang="hu-HU" sz="4800"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rPr>
              <a:t>avató</a:t>
            </a:r>
          </a:p>
          <a:p>
            <a:pPr marL="0" indent="0" fontAlgn="auto">
              <a:spcAft>
                <a:spcPts val="0"/>
              </a:spcAft>
              <a:buFont typeface="Arial" panose="020B0604020202020204" pitchFamily="34" charset="0"/>
              <a:buNone/>
              <a:defRPr/>
            </a:pPr>
            <a:endParaRPr lang="hu-HU"/>
          </a:p>
          <a:p>
            <a:pPr fontAlgn="auto">
              <a:spcAft>
                <a:spcPts val="0"/>
              </a:spcAft>
              <a:defRPr/>
            </a:pPr>
            <a:endParaRPr lang="hu-HU"/>
          </a:p>
          <a:p>
            <a:pPr marL="0" indent="0" fontAlgn="auto">
              <a:spcAft>
                <a:spcPts val="0"/>
              </a:spcAft>
              <a:buFont typeface="Arial" panose="020B0604020202020204" pitchFamily="34" charset="0"/>
              <a:buNone/>
              <a:defRPr/>
            </a:pPr>
            <a:endParaRPr lang="hu-HU"/>
          </a:p>
          <a:p>
            <a:pPr fontAlgn="auto">
              <a:spcAft>
                <a:spcPts val="0"/>
              </a:spcAft>
              <a:defRPr/>
            </a:pPr>
            <a:endParaRPr lang="hu-HU"/>
          </a:p>
        </p:txBody>
      </p:sp>
      <p:sp>
        <p:nvSpPr>
          <p:cNvPr id="10" name="Abgerundetes Rechteck 8">
            <a:extLst>
              <a:ext uri="{FF2B5EF4-FFF2-40B4-BE49-F238E27FC236}">
                <a16:creationId xmlns:a16="http://schemas.microsoft.com/office/drawing/2014/main" id="{538BF4E2-D7CE-4DE8-86DE-E89B65BDF597}"/>
              </a:ext>
            </a:extLst>
          </p:cNvPr>
          <p:cNvSpPr/>
          <p:nvPr/>
        </p:nvSpPr>
        <p:spPr>
          <a:xfrm>
            <a:off x="168275" y="5378450"/>
            <a:ext cx="2225675" cy="349250"/>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35846" name="Kép 3">
            <a:extLst>
              <a:ext uri="{FF2B5EF4-FFF2-40B4-BE49-F238E27FC236}">
                <a16:creationId xmlns:a16="http://schemas.microsoft.com/office/drawing/2014/main" id="{7DD9B34F-12D6-42C9-94ED-F8E115102FEC}"/>
              </a:ext>
            </a:extLst>
          </p:cNvPr>
          <p:cNvPicPr>
            <a:picLocks noChangeAspect="1"/>
          </p:cNvPicPr>
          <p:nvPr/>
        </p:nvPicPr>
        <p:blipFill>
          <a:blip r:embed="rId2"/>
          <a:srcRect l="18565" t="36394" r="18985" b="11128"/>
          <a:stretch>
            <a:fillRect/>
          </a:stretch>
        </p:blipFill>
        <p:spPr bwMode="auto">
          <a:xfrm>
            <a:off x="7384683" y="4565020"/>
            <a:ext cx="4206057" cy="2326139"/>
          </a:xfrm>
          <a:prstGeom prst="rect">
            <a:avLst/>
          </a:prstGeom>
          <a:ln>
            <a:noFill/>
          </a:ln>
          <a:effectLst>
            <a:softEdge rad="112500"/>
          </a:effectLst>
        </p:spPr>
      </p:pic>
      <p:pic>
        <p:nvPicPr>
          <p:cNvPr id="35847" name="Kép 5">
            <a:extLst>
              <a:ext uri="{FF2B5EF4-FFF2-40B4-BE49-F238E27FC236}">
                <a16:creationId xmlns:a16="http://schemas.microsoft.com/office/drawing/2014/main" id="{91C0B1AA-584B-4F6B-83BA-736B938774AF}"/>
              </a:ext>
            </a:extLst>
          </p:cNvPr>
          <p:cNvPicPr>
            <a:picLocks noChangeAspect="1"/>
          </p:cNvPicPr>
          <p:nvPr/>
        </p:nvPicPr>
        <p:blipFill rotWithShape="1">
          <a:blip r:embed="rId3"/>
          <a:srcRect l="15315" t="22325" r="12926"/>
          <a:stretch/>
        </p:blipFill>
        <p:spPr bwMode="auto">
          <a:xfrm>
            <a:off x="7320230" y="923869"/>
            <a:ext cx="4314825" cy="3504424"/>
          </a:xfrm>
          <a:prstGeom prst="rect">
            <a:avLst/>
          </a:prstGeom>
          <a:ln>
            <a:noFill/>
          </a:ln>
          <a:effectLst>
            <a:softEdge rad="112500"/>
          </a:effectLst>
        </p:spPr>
      </p:pic>
      <p:pic>
        <p:nvPicPr>
          <p:cNvPr id="2" name="Kép 1">
            <a:extLst>
              <a:ext uri="{FF2B5EF4-FFF2-40B4-BE49-F238E27FC236}">
                <a16:creationId xmlns:a16="http://schemas.microsoft.com/office/drawing/2014/main" id="{D8C148CA-4688-44E1-93A0-7E14C6CFBE84}"/>
              </a:ext>
            </a:extLst>
          </p:cNvPr>
          <p:cNvPicPr>
            <a:picLocks noChangeAspect="1"/>
          </p:cNvPicPr>
          <p:nvPr/>
        </p:nvPicPr>
        <p:blipFill rotWithShape="1">
          <a:blip r:embed="rId4"/>
          <a:srcRect t="19823"/>
          <a:stretch/>
        </p:blipFill>
        <p:spPr>
          <a:xfrm>
            <a:off x="3120577" y="5331784"/>
            <a:ext cx="4485590" cy="1526216"/>
          </a:xfrm>
          <a:prstGeom prst="rect">
            <a:avLst/>
          </a:prstGeom>
          <a:ln>
            <a:noFill/>
          </a:ln>
          <a:effectLst>
            <a:softEdge rad="112500"/>
          </a:effectLst>
        </p:spPr>
      </p:pic>
      <p:pic>
        <p:nvPicPr>
          <p:cNvPr id="9" name="Kép 8">
            <a:extLst>
              <a:ext uri="{FF2B5EF4-FFF2-40B4-BE49-F238E27FC236}">
                <a16:creationId xmlns:a16="http://schemas.microsoft.com/office/drawing/2014/main" id="{0D5358C1-D65E-405C-BB9A-854250FD798E}"/>
              </a:ext>
            </a:extLst>
          </p:cNvPr>
          <p:cNvPicPr>
            <a:picLocks noChangeAspect="1"/>
          </p:cNvPicPr>
          <p:nvPr/>
        </p:nvPicPr>
        <p:blipFill rotWithShape="1">
          <a:blip r:embed="rId5"/>
          <a:srcRect l="35034" t="10341" r="1" b="35428"/>
          <a:stretch/>
        </p:blipFill>
        <p:spPr>
          <a:xfrm>
            <a:off x="2781009" y="3097848"/>
            <a:ext cx="3568185" cy="2233936"/>
          </a:xfrm>
          <a:prstGeom prst="rect">
            <a:avLst/>
          </a:prstGeom>
          <a:ln>
            <a:noFill/>
          </a:ln>
          <a:effectLst>
            <a:softEdge rad="112500"/>
          </a:effectLst>
        </p:spPr>
      </p:pic>
      <p:pic>
        <p:nvPicPr>
          <p:cNvPr id="12" name="Kép 11">
            <a:extLst>
              <a:ext uri="{FF2B5EF4-FFF2-40B4-BE49-F238E27FC236}">
                <a16:creationId xmlns:a16="http://schemas.microsoft.com/office/drawing/2014/main" id="{FB36B567-3E7A-4A86-A303-5E462EAE56A9}"/>
              </a:ext>
            </a:extLst>
          </p:cNvPr>
          <p:cNvPicPr>
            <a:picLocks noChangeAspect="1"/>
          </p:cNvPicPr>
          <p:nvPr/>
        </p:nvPicPr>
        <p:blipFill rotWithShape="1">
          <a:blip r:embed="rId6"/>
          <a:srcRect l="2834" t="21833" r="5255" b="10295"/>
          <a:stretch/>
        </p:blipFill>
        <p:spPr>
          <a:xfrm>
            <a:off x="3657562" y="77308"/>
            <a:ext cx="3156300" cy="3107616"/>
          </a:xfrm>
          <a:prstGeom prst="rect">
            <a:avLst/>
          </a:prstGeom>
          <a:ln>
            <a:noFill/>
          </a:ln>
          <a:effectLst>
            <a:softEdge rad="112500"/>
          </a:effectLst>
        </p:spPr>
      </p:pic>
    </p:spTree>
  </p:cSld>
  <p:clrMapOvr>
    <a:masterClrMapping/>
  </p:clrMapOvr>
  <p:transition spd="slow">
    <p:randomBar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6CF09C4-1058-4135-BF45-D8C0642C8E04}"/>
              </a:ext>
            </a:extLst>
          </p:cNvPr>
          <p:cNvSpPr>
            <a:spLocks noGrp="1"/>
          </p:cNvSpPr>
          <p:nvPr>
            <p:ph idx="1"/>
          </p:nvPr>
        </p:nvSpPr>
        <p:spPr>
          <a:xfrm>
            <a:off x="5175250" y="425450"/>
            <a:ext cx="3711575" cy="1133475"/>
          </a:xfrm>
        </p:spPr>
        <p:txBody>
          <a:bodyPr>
            <a:normAutofit/>
          </a:bodyPr>
          <a:lstStyle/>
          <a:p>
            <a:pPr marL="0" indent="0" algn="ctr" eaLnBrk="1" fontAlgn="auto" hangingPunct="1">
              <a:spcAft>
                <a:spcPts val="0"/>
              </a:spcAft>
              <a:buClr>
                <a:schemeClr val="accent5">
                  <a:lumMod val="50000"/>
                </a:schemeClr>
              </a:buClr>
              <a:buFont typeface="Arial" panose="020B0604020202020204" pitchFamily="34" charset="0"/>
              <a:buNone/>
              <a:defRPr/>
            </a:pPr>
            <a:r>
              <a:rPr lang="hu-HU" sz="3200" b="1">
                <a:solidFill>
                  <a:srgbClr val="203864"/>
                </a:solidFill>
              </a:rPr>
              <a:t>Szalagavató</a:t>
            </a:r>
            <a:endParaRPr lang="de-AT" sz="3200" b="1"/>
          </a:p>
          <a:p>
            <a:pPr marL="0" indent="0" algn="ctr" eaLnBrk="1" fontAlgn="auto" hangingPunct="1">
              <a:spcAft>
                <a:spcPts val="0"/>
              </a:spcAft>
              <a:buClr>
                <a:schemeClr val="accent5">
                  <a:lumMod val="50000"/>
                </a:schemeClr>
              </a:buClr>
              <a:buFont typeface="Arial" panose="020B0604020202020204" pitchFamily="34" charset="0"/>
              <a:buNone/>
              <a:defRPr/>
            </a:pPr>
            <a:endParaRPr lang="hu-HU"/>
          </a:p>
          <a:p>
            <a:pPr marL="0" indent="0" algn="ctr" eaLnBrk="1" fontAlgn="auto" hangingPunct="1">
              <a:spcAft>
                <a:spcPts val="0"/>
              </a:spcAft>
              <a:buClr>
                <a:schemeClr val="accent5">
                  <a:lumMod val="50000"/>
                </a:schemeClr>
              </a:buClr>
              <a:buFont typeface="Arial" panose="020B0604020202020204" pitchFamily="34" charset="0"/>
              <a:buNone/>
              <a:defRPr/>
            </a:pPr>
            <a:endParaRPr lang="hu-HU"/>
          </a:p>
          <a:p>
            <a:pPr marL="0" indent="0" algn="ctr" eaLnBrk="1" fontAlgn="auto" hangingPunct="1">
              <a:spcAft>
                <a:spcPts val="0"/>
              </a:spcAft>
              <a:buClr>
                <a:schemeClr val="accent5">
                  <a:lumMod val="50000"/>
                </a:schemeClr>
              </a:buClr>
              <a:buFont typeface="Arial" panose="020B0604020202020204" pitchFamily="34" charset="0"/>
              <a:buNone/>
              <a:defRPr/>
            </a:pPr>
            <a:endParaRPr lang="hu-HU"/>
          </a:p>
          <a:p>
            <a:pPr marL="0" indent="0" algn="ctr" eaLnBrk="1" fontAlgn="auto" hangingPunct="1">
              <a:spcAft>
                <a:spcPts val="0"/>
              </a:spcAft>
              <a:buClr>
                <a:schemeClr val="accent5">
                  <a:lumMod val="50000"/>
                </a:schemeClr>
              </a:buClr>
              <a:buFont typeface="Arial" panose="020B0604020202020204" pitchFamily="34" charset="0"/>
              <a:buNone/>
              <a:defRPr/>
            </a:pPr>
            <a:endParaRPr/>
          </a:p>
        </p:txBody>
      </p:sp>
      <p:sp>
        <p:nvSpPr>
          <p:cNvPr id="37891" name="Fußzeilenplatzhalter 3">
            <a:extLst>
              <a:ext uri="{FF2B5EF4-FFF2-40B4-BE49-F238E27FC236}">
                <a16:creationId xmlns:a16="http://schemas.microsoft.com/office/drawing/2014/main" id="{5A5A38FC-A320-452D-BA59-0295AF3F7F6E}"/>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solidFill>
                  <a:srgbClr val="002060"/>
                </a:solidFill>
                <a:latin typeface="Calibri" panose="020F0502020204030204" pitchFamily="34" charset="0"/>
              </a:rPr>
              <a:t>9431 Fertőd Madách sétány  2/D</a:t>
            </a:r>
            <a:r>
              <a:rPr lang="hu-HU" altLang="hu-HU" sz="1200">
                <a:solidFill>
                  <a:srgbClr val="002060"/>
                </a:solidFill>
                <a:latin typeface="Calibri" panose="020F0502020204030204" pitchFamily="34" charset="0"/>
              </a:rPr>
              <a:t>  </a:t>
            </a:r>
            <a:r>
              <a:rPr lang="de-DE" altLang="hu-HU" sz="1200">
                <a:solidFill>
                  <a:srgbClr val="002060"/>
                </a:solidFill>
                <a:latin typeface="Calibri" panose="020F0502020204030204" pitchFamily="34" charset="0"/>
              </a:rPr>
              <a:t>99/370-918     www.porpaczy.hu    porpaczy@porpaczy. hu</a:t>
            </a:r>
          </a:p>
        </p:txBody>
      </p:sp>
      <p:sp>
        <p:nvSpPr>
          <p:cNvPr id="10" name="Abgerundetes Rechteck 8">
            <a:extLst>
              <a:ext uri="{FF2B5EF4-FFF2-40B4-BE49-F238E27FC236}">
                <a16:creationId xmlns:a16="http://schemas.microsoft.com/office/drawing/2014/main" id="{1467AB0B-D5BE-4978-B54E-A2BF860E05E1}"/>
              </a:ext>
            </a:extLst>
          </p:cNvPr>
          <p:cNvSpPr/>
          <p:nvPr/>
        </p:nvSpPr>
        <p:spPr>
          <a:xfrm>
            <a:off x="127000" y="5334000"/>
            <a:ext cx="2236788" cy="384175"/>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7" name="Kép 6" descr="950339273.jpg">
            <a:extLst>
              <a:ext uri="{FF2B5EF4-FFF2-40B4-BE49-F238E27FC236}">
                <a16:creationId xmlns:a16="http://schemas.microsoft.com/office/drawing/2014/main" id="{8CA402D3-F606-4C2B-9EEC-D579DDC40CC2}"/>
              </a:ext>
            </a:extLst>
          </p:cNvPr>
          <p:cNvPicPr>
            <a:picLocks noChangeAspect="1"/>
          </p:cNvPicPr>
          <p:nvPr/>
        </p:nvPicPr>
        <p:blipFill>
          <a:blip r:embed="rId2"/>
          <a:stretch>
            <a:fillRect/>
          </a:stretch>
        </p:blipFill>
        <p:spPr>
          <a:xfrm>
            <a:off x="7465595" y="1558925"/>
            <a:ext cx="4190588" cy="2791477"/>
          </a:xfrm>
          <a:prstGeom prst="rect">
            <a:avLst/>
          </a:prstGeom>
          <a:ln>
            <a:noFill/>
          </a:ln>
          <a:effectLst>
            <a:softEdge rad="112500"/>
          </a:effectLst>
        </p:spPr>
      </p:pic>
      <p:pic>
        <p:nvPicPr>
          <p:cNvPr id="8" name="Kép 7">
            <a:extLst>
              <a:ext uri="{FF2B5EF4-FFF2-40B4-BE49-F238E27FC236}">
                <a16:creationId xmlns:a16="http://schemas.microsoft.com/office/drawing/2014/main" id="{1843F465-F1FA-4FB3-8E3A-013FB6A3799C}"/>
              </a:ext>
            </a:extLst>
          </p:cNvPr>
          <p:cNvPicPr>
            <a:picLocks noChangeAspect="1"/>
          </p:cNvPicPr>
          <p:nvPr/>
        </p:nvPicPr>
        <p:blipFill rotWithShape="1">
          <a:blip r:embed="rId3" cstate="print"/>
          <a:srcRect t="28429"/>
          <a:stretch/>
        </p:blipFill>
        <p:spPr>
          <a:xfrm>
            <a:off x="8960936" y="101274"/>
            <a:ext cx="2190743" cy="1372531"/>
          </a:xfrm>
          <a:prstGeom prst="rect">
            <a:avLst/>
          </a:prstGeom>
          <a:ln>
            <a:noFill/>
          </a:ln>
          <a:effectLst>
            <a:softEdge rad="112500"/>
          </a:effectLst>
        </p:spPr>
      </p:pic>
      <p:sp>
        <p:nvSpPr>
          <p:cNvPr id="3" name="Téglalap 2">
            <a:extLst>
              <a:ext uri="{FF2B5EF4-FFF2-40B4-BE49-F238E27FC236}">
                <a16:creationId xmlns:a16="http://schemas.microsoft.com/office/drawing/2014/main" id="{CE48BEE3-BDDD-489A-B0B9-1E164A36CBBA}"/>
              </a:ext>
            </a:extLst>
          </p:cNvPr>
          <p:cNvSpPr/>
          <p:nvPr/>
        </p:nvSpPr>
        <p:spPr>
          <a:xfrm>
            <a:off x="2614613" y="3870325"/>
            <a:ext cx="3690937" cy="585788"/>
          </a:xfrm>
          <a:prstGeom prst="rect">
            <a:avLst/>
          </a:prstGeom>
        </p:spPr>
        <p:txBody>
          <a:bodyPr wrap="none">
            <a:spAutoFit/>
          </a:bodyPr>
          <a:lstStyle/>
          <a:p>
            <a:pPr algn="ctr" eaLnBrk="1" fontAlgn="auto" hangingPunct="1">
              <a:spcAft>
                <a:spcPts val="0"/>
              </a:spcAft>
              <a:buClr>
                <a:schemeClr val="accent5">
                  <a:lumMod val="50000"/>
                </a:schemeClr>
              </a:buClr>
              <a:buFont typeface="Arial" panose="020B0604020202020204" pitchFamily="34" charset="0"/>
              <a:buNone/>
              <a:defRPr/>
            </a:pPr>
            <a:r>
              <a:rPr lang="hu-HU" sz="3200" b="1" dirty="0">
                <a:solidFill>
                  <a:srgbClr val="203864"/>
                </a:solidFill>
                <a:latin typeface="Tahoma" pitchFamily="34" charset="0"/>
                <a:ea typeface="Tahoma" pitchFamily="34" charset="0"/>
                <a:cs typeface="Tahoma" pitchFamily="34" charset="0"/>
              </a:rPr>
              <a:t>Koszorúcska-bál </a:t>
            </a:r>
          </a:p>
        </p:txBody>
      </p:sp>
      <p:pic>
        <p:nvPicPr>
          <p:cNvPr id="12" name="Kép 11">
            <a:extLst>
              <a:ext uri="{FF2B5EF4-FFF2-40B4-BE49-F238E27FC236}">
                <a16:creationId xmlns:a16="http://schemas.microsoft.com/office/drawing/2014/main" id="{D250D9A0-EFEE-4658-AAF5-BE3D04110579}"/>
              </a:ext>
            </a:extLst>
          </p:cNvPr>
          <p:cNvPicPr>
            <a:picLocks noChangeAspect="1"/>
          </p:cNvPicPr>
          <p:nvPr/>
        </p:nvPicPr>
        <p:blipFill>
          <a:blip r:embed="rId4"/>
          <a:stretch>
            <a:fillRect/>
          </a:stretch>
        </p:blipFill>
        <p:spPr>
          <a:xfrm>
            <a:off x="2363788" y="4520642"/>
            <a:ext cx="9191516" cy="1911907"/>
          </a:xfrm>
          <a:prstGeom prst="rect">
            <a:avLst/>
          </a:prstGeom>
          <a:ln>
            <a:noFill/>
          </a:ln>
          <a:effectLst>
            <a:softEdge rad="112500"/>
          </a:effectLst>
        </p:spPr>
      </p:pic>
      <p:pic>
        <p:nvPicPr>
          <p:cNvPr id="9" name="Kép 8">
            <a:extLst>
              <a:ext uri="{FF2B5EF4-FFF2-40B4-BE49-F238E27FC236}">
                <a16:creationId xmlns:a16="http://schemas.microsoft.com/office/drawing/2014/main" id="{BF4DCC39-D520-47D9-B548-3093F544CAEA}"/>
              </a:ext>
            </a:extLst>
          </p:cNvPr>
          <p:cNvPicPr>
            <a:picLocks noChangeAspect="1"/>
          </p:cNvPicPr>
          <p:nvPr/>
        </p:nvPicPr>
        <p:blipFill>
          <a:blip r:embed="rId5"/>
          <a:stretch>
            <a:fillRect/>
          </a:stretch>
        </p:blipFill>
        <p:spPr>
          <a:xfrm>
            <a:off x="2614613" y="992187"/>
            <a:ext cx="4726615" cy="2218838"/>
          </a:xfrm>
          <a:prstGeom prst="rect">
            <a:avLst/>
          </a:prstGeom>
          <a:ln>
            <a:noFill/>
          </a:ln>
          <a:effectLst>
            <a:softEdge rad="112500"/>
          </a:effectLst>
        </p:spPr>
      </p:pic>
    </p:spTree>
  </p:cSld>
  <p:clrMapOvr>
    <a:masterClrMapping/>
  </p:clrMapOvr>
  <p:transition spd="slow">
    <p:randomBar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ADAA4742-D5AE-42E2-BEDE-3E976CA5CB24}"/>
              </a:ext>
            </a:extLst>
          </p:cNvPr>
          <p:cNvSpPr>
            <a:spLocks noGrp="1"/>
          </p:cNvSpPr>
          <p:nvPr>
            <p:ph idx="1"/>
          </p:nvPr>
        </p:nvSpPr>
        <p:spPr>
          <a:xfrm>
            <a:off x="4419456" y="-155049"/>
            <a:ext cx="7258030" cy="1684244"/>
          </a:xfrm>
        </p:spPr>
        <p:txBody>
          <a:bodyPr/>
          <a:lstStyle/>
          <a:p>
            <a:pPr marL="0" indent="0">
              <a:buFont typeface="Arial" panose="020B0604020202020204" pitchFamily="34" charset="0"/>
              <a:buNone/>
              <a:defRPr/>
            </a:pPr>
            <a:endParaRPr lang="de-AT"/>
          </a:p>
          <a:p>
            <a:pPr marL="0" indent="0">
              <a:buFont typeface="Arial" panose="020B0604020202020204" pitchFamily="34" charset="0"/>
              <a:buNone/>
              <a:defRPr/>
            </a:pPr>
            <a:r>
              <a:rPr lang="hu-HU" sz="3600"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rPr>
              <a:t>			</a:t>
            </a:r>
            <a:r>
              <a:rPr lang="de-AT" sz="3600" b="1" err="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rPr>
              <a:t>Szerenád</a:t>
            </a:r>
            <a:endParaRPr lang="hu-HU" sz="3600"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endParaRPr>
          </a:p>
          <a:p>
            <a:pPr marL="0" indent="0">
              <a:buFont typeface="Arial" panose="020B0604020202020204" pitchFamily="34" charset="0"/>
              <a:buNone/>
              <a:defRPr/>
            </a:pPr>
            <a:r>
              <a:rPr lang="hu-HU" sz="3600"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rPr>
              <a:t>                 Vidámballagás</a:t>
            </a:r>
            <a:endParaRPr lang="de-AT" sz="3600"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endParaRPr>
          </a:p>
          <a:p>
            <a:pPr marL="0" indent="0">
              <a:buFont typeface="Arial" panose="020B0604020202020204" pitchFamily="34" charset="0"/>
              <a:buNone/>
              <a:defRPr/>
            </a:pPr>
            <a:endParaRPr lang="de-AT"/>
          </a:p>
          <a:p>
            <a:pPr marL="0" indent="0">
              <a:buFont typeface="Arial" panose="020B0604020202020204" pitchFamily="34" charset="0"/>
              <a:buNone/>
              <a:defRPr/>
            </a:pPr>
            <a:endParaRPr lang="de-AT"/>
          </a:p>
          <a:p>
            <a:pPr marL="0" indent="0">
              <a:buFont typeface="Arial" panose="020B0604020202020204" pitchFamily="34" charset="0"/>
              <a:buNone/>
              <a:defRPr/>
            </a:pPr>
            <a:endParaRPr lang="de-AT"/>
          </a:p>
          <a:p>
            <a:pPr marL="0" indent="0">
              <a:buFont typeface="Arial" panose="020B0604020202020204" pitchFamily="34" charset="0"/>
              <a:buNone/>
              <a:defRPr/>
            </a:pPr>
            <a:endParaRPr lang="hu-HU"/>
          </a:p>
          <a:p>
            <a:pPr>
              <a:defRPr/>
            </a:pPr>
            <a:endParaRPr/>
          </a:p>
        </p:txBody>
      </p:sp>
      <p:sp>
        <p:nvSpPr>
          <p:cNvPr id="38915" name="Fußzeilenplatzhalter 3">
            <a:extLst>
              <a:ext uri="{FF2B5EF4-FFF2-40B4-BE49-F238E27FC236}">
                <a16:creationId xmlns:a16="http://schemas.microsoft.com/office/drawing/2014/main" id="{E435A44A-BDBF-4BCE-A6DD-9C4EA8966598}"/>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solidFill>
                  <a:srgbClr val="002060"/>
                </a:solidFill>
              </a:rPr>
              <a:t>9431 Fertőd Madách sétány  2/D</a:t>
            </a:r>
            <a:r>
              <a:rPr lang="hu-HU" altLang="hu-HU" sz="1200">
                <a:solidFill>
                  <a:srgbClr val="002060"/>
                </a:solidFill>
              </a:rPr>
              <a:t>  </a:t>
            </a:r>
            <a:r>
              <a:rPr lang="de-DE" altLang="hu-HU" sz="1200">
                <a:solidFill>
                  <a:srgbClr val="002060"/>
                </a:solidFill>
              </a:rPr>
              <a:t>99/370-918     www.porpaczy.hu    porpaczy@porpaczy. hu</a:t>
            </a:r>
          </a:p>
        </p:txBody>
      </p:sp>
      <p:sp>
        <p:nvSpPr>
          <p:cNvPr id="9" name="Inhaltsplatzhalter 1">
            <a:extLst>
              <a:ext uri="{FF2B5EF4-FFF2-40B4-BE49-F238E27FC236}">
                <a16:creationId xmlns:a16="http://schemas.microsoft.com/office/drawing/2014/main" id="{FA6DFBF1-73B3-48B5-9F39-C41A68BF1D43}"/>
              </a:ext>
            </a:extLst>
          </p:cNvPr>
          <p:cNvSpPr txBox="1">
            <a:spLocks/>
          </p:cNvSpPr>
          <p:nvPr/>
        </p:nvSpPr>
        <p:spPr bwMode="auto">
          <a:xfrm>
            <a:off x="2288128" y="5754955"/>
            <a:ext cx="9353182" cy="1203325"/>
          </a:xfrm>
          <a:prstGeom prst="rect">
            <a:avLst/>
          </a:prstGeom>
          <a:noFill/>
          <a:ln>
            <a:noFill/>
          </a:ln>
        </p:spPr>
        <p:txBody>
          <a:bodyPr/>
          <a:lstStyle>
            <a:lvl1pPr marL="228600" indent="-228600" algn="l" rtl="0" eaLnBrk="0" fontAlgn="base" hangingPunct="0">
              <a:lnSpc>
                <a:spcPct val="90000"/>
              </a:lnSpc>
              <a:spcBef>
                <a:spcPts val="1000"/>
              </a:spcBef>
              <a:spcAft>
                <a:spcPct val="0"/>
              </a:spcAft>
              <a:buClr>
                <a:srgbClr val="203864"/>
              </a:buClr>
              <a:buFont typeface="Arial" panose="020B0604020202020204" pitchFamily="34" charset="0"/>
              <a:buChar char="•"/>
              <a:defRPr lang="de-DE" sz="2800" kern="1200" dirty="0" smtClean="0">
                <a:solidFill>
                  <a:schemeClr val="tx1"/>
                </a:solidFill>
                <a:latin typeface="Tahoma" pitchFamily="34" charset="0"/>
                <a:ea typeface="Tahoma" pitchFamily="34" charset="0"/>
                <a:cs typeface="Tahoma" pitchFamily="34" charset="0"/>
              </a:defRPr>
            </a:lvl1pPr>
            <a:lvl2pPr marL="685800" indent="-228600" algn="l" rtl="0" eaLnBrk="0" fontAlgn="base" hangingPunct="0">
              <a:lnSpc>
                <a:spcPct val="90000"/>
              </a:lnSpc>
              <a:spcBef>
                <a:spcPts val="500"/>
              </a:spcBef>
              <a:spcAft>
                <a:spcPct val="0"/>
              </a:spcAft>
              <a:buClr>
                <a:srgbClr val="203864"/>
              </a:buClr>
              <a:buFont typeface="Courier New" panose="02070309020205020404" pitchFamily="49" charset="0"/>
              <a:buChar char="o"/>
              <a:defRPr lang="de-DE" sz="2400" kern="1200" dirty="0" smtClean="0">
                <a:solidFill>
                  <a:schemeClr val="tx1"/>
                </a:solidFill>
                <a:latin typeface="Tahoma" pitchFamily="34" charset="0"/>
                <a:ea typeface="Tahoma" pitchFamily="34" charset="0"/>
                <a:cs typeface="Tahoma" pitchFamily="34" charset="0"/>
              </a:defRPr>
            </a:lvl2pPr>
            <a:lvl3pPr marL="1143000" indent="-228600" algn="l" rtl="0" eaLnBrk="0" fontAlgn="base" hangingPunct="0">
              <a:lnSpc>
                <a:spcPct val="90000"/>
              </a:lnSpc>
              <a:spcBef>
                <a:spcPts val="500"/>
              </a:spcBef>
              <a:spcAft>
                <a:spcPct val="0"/>
              </a:spcAft>
              <a:buClr>
                <a:srgbClr val="203864"/>
              </a:buClr>
              <a:buFont typeface="Tahoma" panose="020B0604030504040204" pitchFamily="34" charset="0"/>
              <a:buChar char="—"/>
              <a:defRPr lang="de-DE" sz="2000" kern="1200" dirty="0" smtClean="0">
                <a:solidFill>
                  <a:schemeClr val="tx1"/>
                </a:solidFill>
                <a:latin typeface="Tahoma" pitchFamily="34" charset="0"/>
                <a:ea typeface="Tahoma" pitchFamily="34" charset="0"/>
                <a:cs typeface="Tahoma"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Tahoma" panose="020B060403050404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defRPr/>
            </a:pPr>
            <a:endParaRPr lang="de-AT"/>
          </a:p>
          <a:p>
            <a:pPr marL="0" indent="0" algn="ctr">
              <a:buFont typeface="Arial" panose="020B0604020202020204" pitchFamily="34" charset="0"/>
              <a:buNone/>
              <a:defRPr/>
            </a:pPr>
            <a:r>
              <a:rPr lang="hu-HU" sz="3600"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rPr>
              <a:t>Osztrák</a:t>
            </a:r>
            <a:r>
              <a:rPr lang="hu-HU" sz="3600"/>
              <a:t> </a:t>
            </a:r>
            <a:r>
              <a:rPr lang="hu-HU" sz="3600"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rPr>
              <a:t>érettségi</a:t>
            </a:r>
            <a:r>
              <a:rPr lang="hu-HU" sz="3600"/>
              <a:t> </a:t>
            </a:r>
            <a:r>
              <a:rPr lang="hu-HU" sz="3600"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rPr>
              <a:t>ünnepség, bál</a:t>
            </a:r>
          </a:p>
          <a:p>
            <a:pPr marL="0" indent="0" algn="ctr">
              <a:buFont typeface="Arial" panose="020B0604020202020204" pitchFamily="34" charset="0"/>
              <a:buNone/>
              <a:defRPr/>
            </a:pPr>
            <a:endParaRPr lang="de-AT"/>
          </a:p>
          <a:p>
            <a:pPr marL="0" indent="0" algn="ctr">
              <a:buFont typeface="Arial" panose="020B0604020202020204" pitchFamily="34" charset="0"/>
              <a:buNone/>
              <a:defRPr/>
            </a:pPr>
            <a:endParaRPr lang="de-AT"/>
          </a:p>
          <a:p>
            <a:pPr marL="0" indent="0" algn="ctr">
              <a:buFont typeface="Arial" panose="020B0604020202020204" pitchFamily="34" charset="0"/>
              <a:buNone/>
              <a:defRPr/>
            </a:pPr>
            <a:endParaRPr lang="de-AT"/>
          </a:p>
          <a:p>
            <a:pPr marL="0" indent="0" algn="ctr">
              <a:buFont typeface="Arial" panose="020B0604020202020204" pitchFamily="34" charset="0"/>
              <a:buNone/>
              <a:defRPr/>
            </a:pPr>
            <a:endParaRPr lang="de-AT"/>
          </a:p>
          <a:p>
            <a:pPr marL="0" indent="0" algn="ctr">
              <a:buFont typeface="Arial" panose="020B0604020202020204" pitchFamily="34" charset="0"/>
              <a:buNone/>
              <a:defRPr/>
            </a:pPr>
            <a:endParaRPr lang="de-AT"/>
          </a:p>
          <a:p>
            <a:pPr algn="ctr">
              <a:defRPr/>
            </a:pPr>
            <a:endParaRPr lang="de-AT"/>
          </a:p>
        </p:txBody>
      </p:sp>
      <p:sp>
        <p:nvSpPr>
          <p:cNvPr id="10" name="Abgerundetes Rechteck 8">
            <a:extLst>
              <a:ext uri="{FF2B5EF4-FFF2-40B4-BE49-F238E27FC236}">
                <a16:creationId xmlns:a16="http://schemas.microsoft.com/office/drawing/2014/main" id="{0AD3D229-C32C-4B4F-9422-36AD70932B26}"/>
              </a:ext>
            </a:extLst>
          </p:cNvPr>
          <p:cNvSpPr/>
          <p:nvPr/>
        </p:nvSpPr>
        <p:spPr>
          <a:xfrm>
            <a:off x="147638" y="5365750"/>
            <a:ext cx="2232025" cy="376238"/>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4" name="Kép 3">
            <a:extLst>
              <a:ext uri="{FF2B5EF4-FFF2-40B4-BE49-F238E27FC236}">
                <a16:creationId xmlns:a16="http://schemas.microsoft.com/office/drawing/2014/main" id="{375B7DEB-E707-4BC9-A8B8-69BBB9168164}"/>
              </a:ext>
            </a:extLst>
          </p:cNvPr>
          <p:cNvPicPr>
            <a:picLocks noChangeAspect="1"/>
          </p:cNvPicPr>
          <p:nvPr/>
        </p:nvPicPr>
        <p:blipFill rotWithShape="1">
          <a:blip r:embed="rId2" cstate="print"/>
          <a:srcRect t="28922" r="6696"/>
          <a:stretch/>
        </p:blipFill>
        <p:spPr>
          <a:xfrm>
            <a:off x="2711047" y="3925822"/>
            <a:ext cx="3989948" cy="2279622"/>
          </a:xfrm>
          <a:prstGeom prst="rect">
            <a:avLst/>
          </a:prstGeom>
          <a:ln>
            <a:noFill/>
          </a:ln>
          <a:effectLst>
            <a:softEdge rad="112500"/>
          </a:effectLst>
        </p:spPr>
      </p:pic>
      <p:pic>
        <p:nvPicPr>
          <p:cNvPr id="6" name="Kép 5">
            <a:extLst>
              <a:ext uri="{FF2B5EF4-FFF2-40B4-BE49-F238E27FC236}">
                <a16:creationId xmlns:a16="http://schemas.microsoft.com/office/drawing/2014/main" id="{FA125A1C-7410-4D70-B121-C5F50DAC0AB8}"/>
              </a:ext>
            </a:extLst>
          </p:cNvPr>
          <p:cNvPicPr>
            <a:picLocks noChangeAspect="1"/>
          </p:cNvPicPr>
          <p:nvPr/>
        </p:nvPicPr>
        <p:blipFill>
          <a:blip r:embed="rId3"/>
          <a:stretch>
            <a:fillRect/>
          </a:stretch>
        </p:blipFill>
        <p:spPr>
          <a:xfrm>
            <a:off x="9808073" y="235039"/>
            <a:ext cx="1833237" cy="1833237"/>
          </a:xfrm>
          <a:prstGeom prst="rect">
            <a:avLst/>
          </a:prstGeom>
          <a:ln>
            <a:noFill/>
          </a:ln>
          <a:effectLst>
            <a:softEdge rad="112500"/>
          </a:effectLst>
        </p:spPr>
      </p:pic>
      <p:pic>
        <p:nvPicPr>
          <p:cNvPr id="13" name="Kép 12">
            <a:extLst>
              <a:ext uri="{FF2B5EF4-FFF2-40B4-BE49-F238E27FC236}">
                <a16:creationId xmlns:a16="http://schemas.microsoft.com/office/drawing/2014/main" id="{E65CD139-615A-477E-8832-58A7299ECB71}"/>
              </a:ext>
            </a:extLst>
          </p:cNvPr>
          <p:cNvPicPr>
            <a:picLocks noChangeAspect="1"/>
          </p:cNvPicPr>
          <p:nvPr/>
        </p:nvPicPr>
        <p:blipFill rotWithShape="1">
          <a:blip r:embed="rId4"/>
          <a:srcRect l="22779" t="21119"/>
          <a:stretch/>
        </p:blipFill>
        <p:spPr>
          <a:xfrm>
            <a:off x="2717111" y="235039"/>
            <a:ext cx="1648832" cy="1684244"/>
          </a:xfrm>
          <a:prstGeom prst="rect">
            <a:avLst/>
          </a:prstGeom>
          <a:ln>
            <a:noFill/>
          </a:ln>
          <a:effectLst>
            <a:softEdge rad="112500"/>
          </a:effectLst>
        </p:spPr>
      </p:pic>
      <p:pic>
        <p:nvPicPr>
          <p:cNvPr id="14" name="Kép 13">
            <a:extLst>
              <a:ext uri="{FF2B5EF4-FFF2-40B4-BE49-F238E27FC236}">
                <a16:creationId xmlns:a16="http://schemas.microsoft.com/office/drawing/2014/main" id="{4D51655D-0FBB-40CB-95B3-C4CE3BFE6D61}"/>
              </a:ext>
            </a:extLst>
          </p:cNvPr>
          <p:cNvPicPr>
            <a:picLocks noChangeAspect="1"/>
          </p:cNvPicPr>
          <p:nvPr/>
        </p:nvPicPr>
        <p:blipFill>
          <a:blip r:embed="rId5"/>
          <a:stretch>
            <a:fillRect/>
          </a:stretch>
        </p:blipFill>
        <p:spPr>
          <a:xfrm>
            <a:off x="4419456" y="244476"/>
            <a:ext cx="1674807" cy="1674807"/>
          </a:xfrm>
          <a:prstGeom prst="rect">
            <a:avLst/>
          </a:prstGeom>
          <a:ln>
            <a:noFill/>
          </a:ln>
          <a:effectLst>
            <a:softEdge rad="112500"/>
          </a:effectLst>
        </p:spPr>
      </p:pic>
      <p:pic>
        <p:nvPicPr>
          <p:cNvPr id="15" name="Kép 14">
            <a:extLst>
              <a:ext uri="{FF2B5EF4-FFF2-40B4-BE49-F238E27FC236}">
                <a16:creationId xmlns:a16="http://schemas.microsoft.com/office/drawing/2014/main" id="{891FC923-D200-4001-99BC-C6C614DD6F4E}"/>
              </a:ext>
            </a:extLst>
          </p:cNvPr>
          <p:cNvPicPr>
            <a:picLocks noChangeAspect="1"/>
          </p:cNvPicPr>
          <p:nvPr/>
        </p:nvPicPr>
        <p:blipFill rotWithShape="1">
          <a:blip r:embed="rId6"/>
          <a:srcRect t="30769" b="18890"/>
          <a:stretch/>
        </p:blipFill>
        <p:spPr>
          <a:xfrm>
            <a:off x="6801641" y="3925822"/>
            <a:ext cx="4875845" cy="2303891"/>
          </a:xfrm>
          <a:prstGeom prst="rect">
            <a:avLst/>
          </a:prstGeom>
          <a:ln>
            <a:noFill/>
          </a:ln>
          <a:effectLst>
            <a:softEdge rad="112500"/>
          </a:effectLst>
        </p:spPr>
      </p:pic>
      <p:pic>
        <p:nvPicPr>
          <p:cNvPr id="12" name="Kép 11">
            <a:extLst>
              <a:ext uri="{FF2B5EF4-FFF2-40B4-BE49-F238E27FC236}">
                <a16:creationId xmlns:a16="http://schemas.microsoft.com/office/drawing/2014/main" id="{0D683EB7-1440-4766-A889-1FB46ED7BE88}"/>
              </a:ext>
            </a:extLst>
          </p:cNvPr>
          <p:cNvPicPr>
            <a:picLocks noChangeAspect="1"/>
          </p:cNvPicPr>
          <p:nvPr/>
        </p:nvPicPr>
        <p:blipFill rotWithShape="1">
          <a:blip r:embed="rId7"/>
          <a:srcRect l="16666" t="30295" r="12381" b="48768"/>
          <a:stretch/>
        </p:blipFill>
        <p:spPr>
          <a:xfrm>
            <a:off x="3213742" y="1968922"/>
            <a:ext cx="8040467" cy="1779494"/>
          </a:xfrm>
          <a:prstGeom prst="rect">
            <a:avLst/>
          </a:prstGeom>
          <a:ln>
            <a:noFill/>
          </a:ln>
          <a:effectLst>
            <a:softEdge rad="112500"/>
          </a:effectLst>
        </p:spPr>
      </p:pic>
    </p:spTree>
  </p:cSld>
  <p:clrMapOvr>
    <a:masterClrMapping/>
  </p:clrMapOvr>
  <p:transition spd="slow">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ußzeilenplatzhalter 3">
            <a:extLst>
              <a:ext uri="{FF2B5EF4-FFF2-40B4-BE49-F238E27FC236}">
                <a16:creationId xmlns:a16="http://schemas.microsoft.com/office/drawing/2014/main" id="{6F1CA029-793F-4FF0-A346-9CA36DC0BF52}"/>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solidFill>
                  <a:srgbClr val="002060"/>
                </a:solidFill>
                <a:latin typeface="Calibri" panose="020F0502020204030204" pitchFamily="34" charset="0"/>
              </a:rPr>
              <a:t>9431 Fertőd Madách sétány  2/D</a:t>
            </a:r>
            <a:r>
              <a:rPr lang="hu-HU" altLang="hu-HU" sz="1200">
                <a:solidFill>
                  <a:srgbClr val="002060"/>
                </a:solidFill>
                <a:latin typeface="Calibri" panose="020F0502020204030204" pitchFamily="34" charset="0"/>
              </a:rPr>
              <a:t>  </a:t>
            </a:r>
            <a:r>
              <a:rPr lang="de-DE" altLang="hu-HU" sz="1200">
                <a:solidFill>
                  <a:srgbClr val="002060"/>
                </a:solidFill>
                <a:latin typeface="Calibri" panose="020F0502020204030204" pitchFamily="34" charset="0"/>
              </a:rPr>
              <a:t>99/370-918     www.porpaczy.hu    porpaczy@porpaczy. hu</a:t>
            </a:r>
          </a:p>
        </p:txBody>
      </p:sp>
      <p:sp>
        <p:nvSpPr>
          <p:cNvPr id="11" name="Inhaltsplatzhalter 1">
            <a:extLst>
              <a:ext uri="{FF2B5EF4-FFF2-40B4-BE49-F238E27FC236}">
                <a16:creationId xmlns:a16="http://schemas.microsoft.com/office/drawing/2014/main" id="{5302AF25-B4FC-4481-840F-189A38AC3878}"/>
              </a:ext>
            </a:extLst>
          </p:cNvPr>
          <p:cNvSpPr txBox="1">
            <a:spLocks/>
          </p:cNvSpPr>
          <p:nvPr/>
        </p:nvSpPr>
        <p:spPr>
          <a:xfrm>
            <a:off x="3273822" y="-350044"/>
            <a:ext cx="3144838" cy="1727200"/>
          </a:xfrm>
          <a:prstGeom prst="rect">
            <a:avLst/>
          </a:prstGeom>
        </p:spPr>
        <p:txBody>
          <a:bodyPr>
            <a:normAutofit/>
          </a:bodyPr>
          <a:lstStyle>
            <a:lvl1pPr marL="228600" indent="-228600" algn="l" defTabSz="914400" rtl="0" eaLnBrk="1" latinLnBrk="0" hangingPunct="1">
              <a:lnSpc>
                <a:spcPct val="90000"/>
              </a:lnSpc>
              <a:spcBef>
                <a:spcPts val="1000"/>
              </a:spcBef>
              <a:buClr>
                <a:schemeClr val="accent5">
                  <a:lumMod val="50000"/>
                </a:schemeClr>
              </a:buClr>
              <a:buFont typeface="Arial" panose="020B0604020202020204" pitchFamily="34" charset="0"/>
              <a:buChar char="•"/>
              <a:defRPr lang="de-DE" sz="2800" kern="1200" dirty="0" smtClean="0">
                <a:solidFill>
                  <a:schemeClr val="tx1"/>
                </a:solidFill>
                <a:latin typeface="Tahoma" pitchFamily="34" charset="0"/>
                <a:ea typeface="Tahoma" pitchFamily="34" charset="0"/>
                <a:cs typeface="Tahoma" pitchFamily="34" charset="0"/>
              </a:defRPr>
            </a:lvl1pPr>
            <a:lvl2pPr marL="685800" indent="-228600" algn="l" defTabSz="914400" rtl="0" eaLnBrk="1" latinLnBrk="0" hangingPunct="1">
              <a:lnSpc>
                <a:spcPct val="90000"/>
              </a:lnSpc>
              <a:spcBef>
                <a:spcPts val="500"/>
              </a:spcBef>
              <a:buClr>
                <a:schemeClr val="accent5">
                  <a:lumMod val="50000"/>
                </a:schemeClr>
              </a:buClr>
              <a:buFont typeface="Courier New" panose="02070309020205020404" pitchFamily="49" charset="0"/>
              <a:buChar char="o"/>
              <a:defRPr lang="de-DE" sz="2400" kern="1200" dirty="0" smtClean="0">
                <a:solidFill>
                  <a:schemeClr val="tx1"/>
                </a:solidFill>
                <a:latin typeface="Tahoma" pitchFamily="34" charset="0"/>
                <a:ea typeface="Tahoma" pitchFamily="34" charset="0"/>
                <a:cs typeface="Tahoma" pitchFamily="34" charset="0"/>
              </a:defRPr>
            </a:lvl2pPr>
            <a:lvl3pPr marL="1143000" indent="-228600" algn="l" defTabSz="914400" rtl="0" eaLnBrk="1" latinLnBrk="0" hangingPunct="1">
              <a:lnSpc>
                <a:spcPct val="90000"/>
              </a:lnSpc>
              <a:spcBef>
                <a:spcPts val="500"/>
              </a:spcBef>
              <a:buClr>
                <a:schemeClr val="accent5">
                  <a:lumMod val="50000"/>
                </a:schemeClr>
              </a:buClr>
              <a:buFont typeface="Tahoma" panose="020B0604030504040204" pitchFamily="34" charset="0"/>
              <a:buChar char="—"/>
              <a:defRPr lang="de-DE" sz="2000" kern="1200" dirty="0" smtClean="0">
                <a:solidFill>
                  <a:schemeClr val="tx1"/>
                </a:solidFill>
                <a:latin typeface="Tahoma" pitchFamily="34" charset="0"/>
                <a:ea typeface="Tahoma" pitchFamily="34" charset="0"/>
                <a:cs typeface="Tahoma"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endParaRPr lang="hu-HU"/>
          </a:p>
          <a:p>
            <a:pPr marL="0" indent="0" fontAlgn="auto">
              <a:spcAft>
                <a:spcPts val="0"/>
              </a:spcAft>
              <a:buFont typeface="Arial" panose="020B0604020202020204" pitchFamily="34" charset="0"/>
              <a:buNone/>
              <a:defRPr/>
            </a:pPr>
            <a:r>
              <a:rPr lang="hu-HU" sz="4800"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rPr>
              <a:t>Ballagás</a:t>
            </a:r>
            <a:r>
              <a:rPr lang="hu-HU"/>
              <a:t> </a:t>
            </a:r>
          </a:p>
          <a:p>
            <a:pPr marL="0" indent="0" fontAlgn="auto">
              <a:spcAft>
                <a:spcPts val="0"/>
              </a:spcAft>
              <a:buFont typeface="Arial" panose="020B0604020202020204" pitchFamily="34" charset="0"/>
              <a:buNone/>
              <a:defRPr/>
            </a:pPr>
            <a:endParaRPr lang="hu-HU"/>
          </a:p>
          <a:p>
            <a:pPr marL="0" indent="0" fontAlgn="auto">
              <a:spcAft>
                <a:spcPts val="0"/>
              </a:spcAft>
              <a:buFont typeface="Arial" panose="020B0604020202020204" pitchFamily="34" charset="0"/>
              <a:buNone/>
              <a:defRPr/>
            </a:pPr>
            <a:endParaRPr lang="hu-HU"/>
          </a:p>
          <a:p>
            <a:pPr fontAlgn="auto">
              <a:spcAft>
                <a:spcPts val="0"/>
              </a:spcAft>
              <a:defRPr/>
            </a:pPr>
            <a:endParaRPr lang="hu-HU"/>
          </a:p>
          <a:p>
            <a:pPr marL="0" indent="0" fontAlgn="auto">
              <a:spcAft>
                <a:spcPts val="0"/>
              </a:spcAft>
              <a:buFont typeface="Arial" panose="020B0604020202020204" pitchFamily="34" charset="0"/>
              <a:buNone/>
              <a:defRPr/>
            </a:pPr>
            <a:endParaRPr lang="hu-HU"/>
          </a:p>
          <a:p>
            <a:pPr fontAlgn="auto">
              <a:spcAft>
                <a:spcPts val="0"/>
              </a:spcAft>
              <a:defRPr/>
            </a:pPr>
            <a:endParaRPr lang="hu-HU"/>
          </a:p>
        </p:txBody>
      </p:sp>
      <p:sp>
        <p:nvSpPr>
          <p:cNvPr id="10" name="Abgerundetes Rechteck 8">
            <a:extLst>
              <a:ext uri="{FF2B5EF4-FFF2-40B4-BE49-F238E27FC236}">
                <a16:creationId xmlns:a16="http://schemas.microsoft.com/office/drawing/2014/main" id="{65D6EC5F-1C33-41F9-852C-AF1540150061}"/>
              </a:ext>
            </a:extLst>
          </p:cNvPr>
          <p:cNvSpPr/>
          <p:nvPr/>
        </p:nvSpPr>
        <p:spPr>
          <a:xfrm>
            <a:off x="131763" y="5364163"/>
            <a:ext cx="2217737" cy="334962"/>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13" name="Kép 25">
            <a:extLst>
              <a:ext uri="{FF2B5EF4-FFF2-40B4-BE49-F238E27FC236}">
                <a16:creationId xmlns:a16="http://schemas.microsoft.com/office/drawing/2014/main" id="{1F062611-7832-47EF-A1AF-DA30C2CC0EDF}"/>
              </a:ext>
            </a:extLst>
          </p:cNvPr>
          <p:cNvPicPr>
            <a:picLocks noChangeAspect="1" noChangeArrowheads="1"/>
          </p:cNvPicPr>
          <p:nvPr/>
        </p:nvPicPr>
        <p:blipFill rotWithShape="1">
          <a:blip r:embed="rId2"/>
          <a:srcRect l="8541" t="17913" r="33668" b="33740"/>
          <a:stretch/>
        </p:blipFill>
        <p:spPr bwMode="auto">
          <a:xfrm>
            <a:off x="3419475" y="4529138"/>
            <a:ext cx="2743200" cy="1638300"/>
          </a:xfrm>
          <a:prstGeom prst="rect">
            <a:avLst/>
          </a:prstGeom>
          <a:ln>
            <a:noFill/>
          </a:ln>
          <a:effectLst>
            <a:outerShdw blurRad="190500" algn="tl" rotWithShape="0">
              <a:srgbClr val="000000">
                <a:alpha val="70000"/>
              </a:srgbClr>
            </a:outerShdw>
          </a:effectLst>
        </p:spPr>
      </p:pic>
      <p:pic>
        <p:nvPicPr>
          <p:cNvPr id="14" name="Kép 6">
            <a:extLst>
              <a:ext uri="{FF2B5EF4-FFF2-40B4-BE49-F238E27FC236}">
                <a16:creationId xmlns:a16="http://schemas.microsoft.com/office/drawing/2014/main" id="{EC5BA049-FA2A-48EA-9A35-C269DD7F1125}"/>
              </a:ext>
            </a:extLst>
          </p:cNvPr>
          <p:cNvPicPr>
            <a:picLocks noChangeAspect="1" noChangeArrowheads="1"/>
          </p:cNvPicPr>
          <p:nvPr/>
        </p:nvPicPr>
        <p:blipFill>
          <a:blip r:embed="rId3"/>
          <a:srcRect l="20007" t="16780" r="21581" b="34331"/>
          <a:stretch>
            <a:fillRect/>
          </a:stretch>
        </p:blipFill>
        <p:spPr bwMode="auto">
          <a:xfrm>
            <a:off x="2774950" y="2247900"/>
            <a:ext cx="1641475" cy="1830388"/>
          </a:xfrm>
          <a:prstGeom prst="rect">
            <a:avLst/>
          </a:prstGeom>
          <a:ln>
            <a:noFill/>
          </a:ln>
          <a:effectLst>
            <a:outerShdw blurRad="190500" algn="tl" rotWithShape="0">
              <a:srgbClr val="000000">
                <a:alpha val="70000"/>
              </a:srgbClr>
            </a:outerShdw>
          </a:effectLst>
        </p:spPr>
      </p:pic>
      <p:pic>
        <p:nvPicPr>
          <p:cNvPr id="15" name="Kép 21">
            <a:extLst>
              <a:ext uri="{FF2B5EF4-FFF2-40B4-BE49-F238E27FC236}">
                <a16:creationId xmlns:a16="http://schemas.microsoft.com/office/drawing/2014/main" id="{8BA3DA54-5151-4960-9F48-C3386D6117D4}"/>
              </a:ext>
            </a:extLst>
          </p:cNvPr>
          <p:cNvPicPr>
            <a:picLocks noChangeAspect="1" noChangeArrowheads="1"/>
          </p:cNvPicPr>
          <p:nvPr/>
        </p:nvPicPr>
        <p:blipFill>
          <a:blip r:embed="rId4"/>
          <a:srcRect l="24013" t="35193" r="56190" b="38881"/>
          <a:stretch>
            <a:fillRect/>
          </a:stretch>
        </p:blipFill>
        <p:spPr bwMode="auto">
          <a:xfrm>
            <a:off x="4791075" y="1090613"/>
            <a:ext cx="1809750" cy="1778000"/>
          </a:xfrm>
          <a:prstGeom prst="rect">
            <a:avLst/>
          </a:prstGeom>
          <a:ln>
            <a:noFill/>
          </a:ln>
          <a:effectLst>
            <a:outerShdw blurRad="190500" algn="tl" rotWithShape="0">
              <a:srgbClr val="000000">
                <a:alpha val="70000"/>
              </a:srgbClr>
            </a:outerShdw>
          </a:effectLst>
        </p:spPr>
      </p:pic>
      <p:pic>
        <p:nvPicPr>
          <p:cNvPr id="18" name="Kép 19">
            <a:extLst>
              <a:ext uri="{FF2B5EF4-FFF2-40B4-BE49-F238E27FC236}">
                <a16:creationId xmlns:a16="http://schemas.microsoft.com/office/drawing/2014/main" id="{3107D74E-A569-4F44-B306-373076B3FB06}"/>
              </a:ext>
            </a:extLst>
          </p:cNvPr>
          <p:cNvPicPr>
            <a:picLocks noChangeAspect="1" noChangeArrowheads="1"/>
          </p:cNvPicPr>
          <p:nvPr/>
        </p:nvPicPr>
        <p:blipFill>
          <a:blip r:embed="rId5"/>
          <a:srcRect/>
          <a:stretch>
            <a:fillRect/>
          </a:stretch>
        </p:blipFill>
        <p:spPr bwMode="auto">
          <a:xfrm>
            <a:off x="6904038" y="277813"/>
            <a:ext cx="4633912" cy="3151187"/>
          </a:xfrm>
          <a:prstGeom prst="rect">
            <a:avLst/>
          </a:prstGeom>
          <a:ln>
            <a:noFill/>
          </a:ln>
          <a:effectLst>
            <a:outerShdw blurRad="190500" algn="tl" rotWithShape="0">
              <a:srgbClr val="000000">
                <a:alpha val="70000"/>
              </a:srgbClr>
            </a:outerShdw>
          </a:effectLst>
        </p:spPr>
      </p:pic>
      <p:pic>
        <p:nvPicPr>
          <p:cNvPr id="19" name="Kép 17">
            <a:extLst>
              <a:ext uri="{FF2B5EF4-FFF2-40B4-BE49-F238E27FC236}">
                <a16:creationId xmlns:a16="http://schemas.microsoft.com/office/drawing/2014/main" id="{194326A8-D173-4D61-810E-F75109A8E136}"/>
              </a:ext>
            </a:extLst>
          </p:cNvPr>
          <p:cNvPicPr>
            <a:picLocks noChangeAspect="1" noChangeArrowheads="1"/>
          </p:cNvPicPr>
          <p:nvPr/>
        </p:nvPicPr>
        <p:blipFill>
          <a:blip r:embed="rId6"/>
          <a:srcRect b="9959"/>
          <a:stretch>
            <a:fillRect/>
          </a:stretch>
        </p:blipFill>
        <p:spPr bwMode="auto">
          <a:xfrm>
            <a:off x="6911975" y="3571875"/>
            <a:ext cx="4649788" cy="3121025"/>
          </a:xfrm>
          <a:prstGeom prst="rect">
            <a:avLst/>
          </a:prstGeom>
          <a:ln>
            <a:noFill/>
          </a:ln>
          <a:effectLst>
            <a:outerShdw blurRad="190500" algn="tl" rotWithShape="0">
              <a:srgbClr val="000000">
                <a:alpha val="70000"/>
              </a:srgbClr>
            </a:outerShdw>
          </a:effectLst>
        </p:spPr>
      </p:pic>
    </p:spTree>
  </p:cSld>
  <p:clrMapOvr>
    <a:masterClrMapping/>
  </p:clrMapOvr>
  <p:transition spd="slow">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ußzeilenplatzhalter 3">
            <a:extLst>
              <a:ext uri="{FF2B5EF4-FFF2-40B4-BE49-F238E27FC236}">
                <a16:creationId xmlns:a16="http://schemas.microsoft.com/office/drawing/2014/main" id="{6F383906-7DA5-456A-BF5A-E980C7F34C2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solidFill>
                  <a:srgbClr val="002060"/>
                </a:solidFill>
                <a:latin typeface="Calibri" panose="020F0502020204030204" pitchFamily="34" charset="0"/>
              </a:rPr>
              <a:t>9431 Fertőd Madách sétány  2/D</a:t>
            </a:r>
            <a:r>
              <a:rPr lang="hu-HU" altLang="hu-HU" sz="1200">
                <a:solidFill>
                  <a:srgbClr val="002060"/>
                </a:solidFill>
                <a:latin typeface="Calibri" panose="020F0502020204030204" pitchFamily="34" charset="0"/>
              </a:rPr>
              <a:t>  </a:t>
            </a:r>
            <a:r>
              <a:rPr lang="de-DE" altLang="hu-HU" sz="1200">
                <a:solidFill>
                  <a:srgbClr val="002060"/>
                </a:solidFill>
                <a:latin typeface="Calibri" panose="020F0502020204030204" pitchFamily="34" charset="0"/>
              </a:rPr>
              <a:t>99/370-918     www.porpaczy.hu    porpaczy@porpaczy. hu</a:t>
            </a:r>
          </a:p>
        </p:txBody>
      </p:sp>
      <p:sp>
        <p:nvSpPr>
          <p:cNvPr id="8" name="Inhaltsplatzhalter 1">
            <a:extLst>
              <a:ext uri="{FF2B5EF4-FFF2-40B4-BE49-F238E27FC236}">
                <a16:creationId xmlns:a16="http://schemas.microsoft.com/office/drawing/2014/main" id="{CD17DF6C-8837-4EC3-A2AC-DFF410DE9AB0}"/>
              </a:ext>
            </a:extLst>
          </p:cNvPr>
          <p:cNvSpPr>
            <a:spLocks noGrp="1"/>
          </p:cNvSpPr>
          <p:nvPr>
            <p:ph idx="1"/>
          </p:nvPr>
        </p:nvSpPr>
        <p:spPr>
          <a:xfrm>
            <a:off x="2921267" y="579478"/>
            <a:ext cx="3263149" cy="1086171"/>
          </a:xfrm>
        </p:spPr>
        <p:txBody>
          <a:bodyPr rtlCol="0">
            <a:normAutofit lnSpcReduction="10000"/>
          </a:bodyPr>
          <a:lstStyle/>
          <a:p>
            <a:pPr marL="0" indent="0" algn="ctr" eaLnBrk="1" fontAlgn="auto" hangingPunct="1">
              <a:spcAft>
                <a:spcPts val="0"/>
              </a:spcAft>
              <a:buClr>
                <a:schemeClr val="accent5">
                  <a:lumMod val="50000"/>
                </a:schemeClr>
              </a:buClr>
              <a:buFont typeface="Arial" panose="020B0604020202020204" pitchFamily="34" charset="0"/>
              <a:buNone/>
              <a:defRPr/>
            </a:pPr>
            <a:r>
              <a:rPr lang="hu-HU" sz="3900"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rPr>
              <a:t>Porpáczy Nap 2027.06.25.</a:t>
            </a:r>
            <a:endParaRPr lang="de-AT" sz="3900"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endParaRPr>
          </a:p>
          <a:p>
            <a:pPr marL="0" indent="0" algn="ctr" eaLnBrk="1" fontAlgn="auto" hangingPunct="1">
              <a:spcAft>
                <a:spcPts val="0"/>
              </a:spcAft>
              <a:buClr>
                <a:schemeClr val="accent5">
                  <a:lumMod val="50000"/>
                </a:schemeClr>
              </a:buClr>
              <a:buFont typeface="Arial" panose="020B0604020202020204" pitchFamily="34" charset="0"/>
              <a:buNone/>
              <a:defRPr/>
            </a:pPr>
            <a:endParaRPr lang="hu-HU" sz="4400"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endParaRPr>
          </a:p>
          <a:p>
            <a:pPr eaLnBrk="1" fontAlgn="auto" hangingPunct="1">
              <a:spcAft>
                <a:spcPts val="0"/>
              </a:spcAft>
              <a:buClr>
                <a:schemeClr val="accent5">
                  <a:lumMod val="50000"/>
                </a:schemeClr>
              </a:buClr>
              <a:defRPr/>
            </a:pPr>
            <a:endParaRPr lang="hu-HU" sz="2400"/>
          </a:p>
          <a:p>
            <a:pPr marL="0" indent="0" eaLnBrk="1" fontAlgn="auto" hangingPunct="1">
              <a:spcAft>
                <a:spcPts val="0"/>
              </a:spcAft>
              <a:buClr>
                <a:schemeClr val="accent5">
                  <a:lumMod val="50000"/>
                </a:schemeClr>
              </a:buClr>
              <a:buFont typeface="Arial" panose="020B0604020202020204" pitchFamily="34" charset="0"/>
              <a:buNone/>
              <a:defRPr/>
            </a:pPr>
            <a:endParaRPr lang="hu-HU" sz="2400"/>
          </a:p>
          <a:p>
            <a:pPr marL="0" indent="0" eaLnBrk="1" fontAlgn="auto" hangingPunct="1">
              <a:spcAft>
                <a:spcPts val="0"/>
              </a:spcAft>
              <a:buClr>
                <a:schemeClr val="accent5">
                  <a:lumMod val="50000"/>
                </a:schemeClr>
              </a:buClr>
              <a:buFont typeface="Arial" panose="020B0604020202020204" pitchFamily="34" charset="0"/>
              <a:buNone/>
              <a:defRPr/>
            </a:pPr>
            <a:endParaRPr sz="2400"/>
          </a:p>
        </p:txBody>
      </p:sp>
      <p:pic>
        <p:nvPicPr>
          <p:cNvPr id="56326" name="Kép 3">
            <a:extLst>
              <a:ext uri="{FF2B5EF4-FFF2-40B4-BE49-F238E27FC236}">
                <a16:creationId xmlns:a16="http://schemas.microsoft.com/office/drawing/2014/main" id="{C8307DFA-96C4-4F4B-8746-0039F9A54B55}"/>
              </a:ext>
            </a:extLst>
          </p:cNvPr>
          <p:cNvPicPr>
            <a:picLocks noChangeAspect="1"/>
          </p:cNvPicPr>
          <p:nvPr/>
        </p:nvPicPr>
        <p:blipFill>
          <a:blip r:embed="rId2"/>
          <a:srcRect/>
          <a:stretch>
            <a:fillRect/>
          </a:stretch>
        </p:blipFill>
        <p:spPr bwMode="auto">
          <a:xfrm>
            <a:off x="9558338" y="4841875"/>
            <a:ext cx="2233612" cy="1889125"/>
          </a:xfrm>
          <a:prstGeom prst="rect">
            <a:avLst/>
          </a:prstGeom>
          <a:ln>
            <a:noFill/>
          </a:ln>
          <a:effectLst>
            <a:outerShdw blurRad="190500" algn="tl" rotWithShape="0">
              <a:srgbClr val="000000">
                <a:alpha val="70000"/>
              </a:srgbClr>
            </a:outerShdw>
          </a:effectLst>
        </p:spPr>
      </p:pic>
      <p:pic>
        <p:nvPicPr>
          <p:cNvPr id="2" name="Kép 1">
            <a:extLst>
              <a:ext uri="{FF2B5EF4-FFF2-40B4-BE49-F238E27FC236}">
                <a16:creationId xmlns:a16="http://schemas.microsoft.com/office/drawing/2014/main" id="{E9097B81-83EC-4615-B46C-9570DC2C2133}"/>
              </a:ext>
            </a:extLst>
          </p:cNvPr>
          <p:cNvPicPr>
            <a:picLocks noChangeAspect="1"/>
          </p:cNvPicPr>
          <p:nvPr/>
        </p:nvPicPr>
        <p:blipFill>
          <a:blip r:embed="rId3"/>
          <a:stretch>
            <a:fillRect/>
          </a:stretch>
        </p:blipFill>
        <p:spPr>
          <a:xfrm>
            <a:off x="2660650" y="4676775"/>
            <a:ext cx="4033838" cy="2074863"/>
          </a:xfrm>
          <a:prstGeom prst="rect">
            <a:avLst/>
          </a:prstGeom>
          <a:ln>
            <a:noFill/>
          </a:ln>
          <a:effectLst>
            <a:outerShdw blurRad="190500" algn="tl" rotWithShape="0">
              <a:srgbClr val="000000">
                <a:alpha val="70000"/>
              </a:srgbClr>
            </a:outerShdw>
          </a:effectLst>
        </p:spPr>
      </p:pic>
      <p:sp>
        <p:nvSpPr>
          <p:cNvPr id="10" name="Abgerundetes Rechteck 8">
            <a:extLst>
              <a:ext uri="{FF2B5EF4-FFF2-40B4-BE49-F238E27FC236}">
                <a16:creationId xmlns:a16="http://schemas.microsoft.com/office/drawing/2014/main" id="{C0B0E22A-1F07-4578-9124-F1AC02E36B3F}"/>
              </a:ext>
            </a:extLst>
          </p:cNvPr>
          <p:cNvSpPr/>
          <p:nvPr/>
        </p:nvSpPr>
        <p:spPr>
          <a:xfrm>
            <a:off x="153988" y="5322888"/>
            <a:ext cx="2263775" cy="390525"/>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sp>
        <p:nvSpPr>
          <p:cNvPr id="11" name="Inhaltsplatzhalter 1">
            <a:extLst>
              <a:ext uri="{FF2B5EF4-FFF2-40B4-BE49-F238E27FC236}">
                <a16:creationId xmlns:a16="http://schemas.microsoft.com/office/drawing/2014/main" id="{E2F7B570-BAA5-43E0-8724-EA3B3C66DBB9}"/>
              </a:ext>
            </a:extLst>
          </p:cNvPr>
          <p:cNvSpPr txBox="1">
            <a:spLocks/>
          </p:cNvSpPr>
          <p:nvPr/>
        </p:nvSpPr>
        <p:spPr bwMode="auto">
          <a:xfrm>
            <a:off x="6768552" y="3802551"/>
            <a:ext cx="2652458" cy="901120"/>
          </a:xfrm>
          <a:prstGeom prst="rect">
            <a:avLst/>
          </a:prstGeom>
          <a:noFill/>
          <a:ln>
            <a:noFill/>
          </a:ln>
        </p:spPr>
        <p:txBody>
          <a:bodyPr>
            <a:normAutofit/>
          </a:bodyPr>
          <a:lstStyle>
            <a:lvl1pPr marL="228600" indent="-228600" algn="l" rtl="0" eaLnBrk="0" fontAlgn="base" hangingPunct="0">
              <a:lnSpc>
                <a:spcPct val="90000"/>
              </a:lnSpc>
              <a:spcBef>
                <a:spcPts val="1000"/>
              </a:spcBef>
              <a:spcAft>
                <a:spcPct val="0"/>
              </a:spcAft>
              <a:buClr>
                <a:srgbClr val="203864"/>
              </a:buClr>
              <a:buFont typeface="Arial" panose="020B0604020202020204" pitchFamily="34" charset="0"/>
              <a:buChar char="•"/>
              <a:defRPr lang="de-DE" sz="2800" kern="1200" dirty="0" smtClean="0">
                <a:solidFill>
                  <a:schemeClr val="tx1"/>
                </a:solidFill>
                <a:latin typeface="Tahoma" pitchFamily="34" charset="0"/>
                <a:ea typeface="Tahoma" pitchFamily="34" charset="0"/>
                <a:cs typeface="Tahoma" pitchFamily="34" charset="0"/>
              </a:defRPr>
            </a:lvl1pPr>
            <a:lvl2pPr marL="685800" indent="-228600" algn="l" rtl="0" eaLnBrk="0" fontAlgn="base" hangingPunct="0">
              <a:lnSpc>
                <a:spcPct val="90000"/>
              </a:lnSpc>
              <a:spcBef>
                <a:spcPts val="500"/>
              </a:spcBef>
              <a:spcAft>
                <a:spcPct val="0"/>
              </a:spcAft>
              <a:buClr>
                <a:srgbClr val="203864"/>
              </a:buClr>
              <a:buFont typeface="Courier New" panose="02070309020205020404" pitchFamily="49" charset="0"/>
              <a:buChar char="o"/>
              <a:defRPr lang="de-DE" sz="2400" kern="1200" dirty="0" smtClean="0">
                <a:solidFill>
                  <a:schemeClr val="tx1"/>
                </a:solidFill>
                <a:latin typeface="Tahoma" pitchFamily="34" charset="0"/>
                <a:ea typeface="Tahoma" pitchFamily="34" charset="0"/>
                <a:cs typeface="Tahoma" pitchFamily="34" charset="0"/>
              </a:defRPr>
            </a:lvl2pPr>
            <a:lvl3pPr marL="1143000" indent="-228600" algn="l" rtl="0" eaLnBrk="0" fontAlgn="base" hangingPunct="0">
              <a:lnSpc>
                <a:spcPct val="90000"/>
              </a:lnSpc>
              <a:spcBef>
                <a:spcPts val="500"/>
              </a:spcBef>
              <a:spcAft>
                <a:spcPct val="0"/>
              </a:spcAft>
              <a:buClr>
                <a:srgbClr val="203864"/>
              </a:buClr>
              <a:buFont typeface="Tahoma" panose="020B0604030504040204" pitchFamily="34" charset="0"/>
              <a:buChar char="—"/>
              <a:defRPr lang="de-DE" sz="2000" kern="1200" dirty="0" smtClean="0">
                <a:solidFill>
                  <a:schemeClr val="tx1"/>
                </a:solidFill>
                <a:latin typeface="Tahoma" pitchFamily="34" charset="0"/>
                <a:ea typeface="Tahoma" pitchFamily="34" charset="0"/>
                <a:cs typeface="Tahoma"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Tahoma" panose="020B060403050404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fontAlgn="auto" hangingPunct="1">
              <a:lnSpc>
                <a:spcPct val="70000"/>
              </a:lnSpc>
              <a:spcAft>
                <a:spcPts val="0"/>
              </a:spcAft>
              <a:buClr>
                <a:schemeClr val="accent5">
                  <a:lumMod val="50000"/>
                </a:schemeClr>
              </a:buClr>
              <a:buFont typeface="Arial" panose="020B0604020202020204" pitchFamily="34" charset="0"/>
              <a:buNone/>
              <a:defRPr/>
            </a:pPr>
            <a:endParaRPr lang="hu-HU"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endParaRPr>
          </a:p>
          <a:p>
            <a:pPr marL="0" indent="0" algn="ctr" eaLnBrk="1" fontAlgn="auto" hangingPunct="1">
              <a:lnSpc>
                <a:spcPct val="70000"/>
              </a:lnSpc>
              <a:spcAft>
                <a:spcPts val="0"/>
              </a:spcAft>
              <a:buClr>
                <a:schemeClr val="accent5">
                  <a:lumMod val="50000"/>
                </a:schemeClr>
              </a:buClr>
              <a:buFont typeface="Arial" panose="020B0604020202020204" pitchFamily="34" charset="0"/>
              <a:buNone/>
              <a:defRPr/>
            </a:pPr>
            <a:r>
              <a:rPr lang="hu-HU"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rPr>
              <a:t>Aktív sportiskola </a:t>
            </a:r>
          </a:p>
          <a:p>
            <a:pPr marL="0" indent="0" algn="ctr" eaLnBrk="1" fontAlgn="auto" hangingPunct="1">
              <a:spcAft>
                <a:spcPts val="0"/>
              </a:spcAft>
              <a:buClr>
                <a:schemeClr val="accent5">
                  <a:lumMod val="50000"/>
                </a:schemeClr>
              </a:buClr>
              <a:buFont typeface="Arial" panose="020B0604020202020204" pitchFamily="34" charset="0"/>
              <a:buNone/>
              <a:defRPr/>
            </a:pPr>
            <a:endParaRPr lang="hu-HU" sz="2400"/>
          </a:p>
          <a:p>
            <a:pPr marL="0" indent="0" algn="ctr" eaLnBrk="1" fontAlgn="auto" hangingPunct="1">
              <a:spcAft>
                <a:spcPts val="0"/>
              </a:spcAft>
              <a:buClr>
                <a:schemeClr val="accent5">
                  <a:lumMod val="50000"/>
                </a:schemeClr>
              </a:buClr>
              <a:buFont typeface="Arial" panose="020B0604020202020204" pitchFamily="34" charset="0"/>
              <a:buNone/>
              <a:defRPr/>
            </a:pPr>
            <a:endParaRPr lang="hu-HU" sz="2400"/>
          </a:p>
          <a:p>
            <a:pPr algn="ctr" eaLnBrk="1" fontAlgn="auto" hangingPunct="1">
              <a:spcAft>
                <a:spcPts val="0"/>
              </a:spcAft>
              <a:buClr>
                <a:schemeClr val="accent5">
                  <a:lumMod val="50000"/>
                </a:schemeClr>
              </a:buClr>
              <a:defRPr/>
            </a:pPr>
            <a:endParaRPr lang="hu-HU" sz="2400"/>
          </a:p>
          <a:p>
            <a:pPr marL="0" indent="0" algn="ctr" eaLnBrk="1" fontAlgn="auto" hangingPunct="1">
              <a:spcAft>
                <a:spcPts val="0"/>
              </a:spcAft>
              <a:buClr>
                <a:schemeClr val="accent5">
                  <a:lumMod val="50000"/>
                </a:schemeClr>
              </a:buClr>
              <a:buFont typeface="Arial" panose="020B0604020202020204" pitchFamily="34" charset="0"/>
              <a:buNone/>
              <a:defRPr/>
            </a:pPr>
            <a:endParaRPr lang="hu-HU" sz="2400"/>
          </a:p>
          <a:p>
            <a:pPr algn="ctr" eaLnBrk="1" fontAlgn="auto" hangingPunct="1">
              <a:spcAft>
                <a:spcPts val="0"/>
              </a:spcAft>
              <a:buClr>
                <a:schemeClr val="accent5">
                  <a:lumMod val="50000"/>
                </a:schemeClr>
              </a:buClr>
              <a:defRPr/>
            </a:pPr>
            <a:endParaRPr lang="hu-HU" sz="2400"/>
          </a:p>
        </p:txBody>
      </p:sp>
      <p:pic>
        <p:nvPicPr>
          <p:cNvPr id="4" name="Kép 3">
            <a:extLst>
              <a:ext uri="{FF2B5EF4-FFF2-40B4-BE49-F238E27FC236}">
                <a16:creationId xmlns:a16="http://schemas.microsoft.com/office/drawing/2014/main" id="{457A8F9B-47D2-40FF-8B99-0DEE6F7FB5F5}"/>
              </a:ext>
            </a:extLst>
          </p:cNvPr>
          <p:cNvPicPr>
            <a:picLocks noChangeAspect="1"/>
          </p:cNvPicPr>
          <p:nvPr/>
        </p:nvPicPr>
        <p:blipFill rotWithShape="1">
          <a:blip r:embed="rId4"/>
          <a:srcRect l="4979" t="16324" r="5276" b="6854"/>
          <a:stretch/>
        </p:blipFill>
        <p:spPr>
          <a:xfrm>
            <a:off x="9561513" y="2617788"/>
            <a:ext cx="2217737" cy="1898650"/>
          </a:xfrm>
          <a:prstGeom prst="rect">
            <a:avLst/>
          </a:prstGeom>
          <a:ln>
            <a:noFill/>
          </a:ln>
          <a:effectLst>
            <a:outerShdw blurRad="190500" algn="tl" rotWithShape="0">
              <a:srgbClr val="000000">
                <a:alpha val="70000"/>
              </a:srgbClr>
            </a:outerShdw>
          </a:effectLst>
        </p:spPr>
      </p:pic>
      <p:pic>
        <p:nvPicPr>
          <p:cNvPr id="6" name="Kép 5">
            <a:extLst>
              <a:ext uri="{FF2B5EF4-FFF2-40B4-BE49-F238E27FC236}">
                <a16:creationId xmlns:a16="http://schemas.microsoft.com/office/drawing/2014/main" id="{BC9D2977-1EE6-4705-BB7C-C5FD6CFEF679}"/>
              </a:ext>
            </a:extLst>
          </p:cNvPr>
          <p:cNvPicPr>
            <a:picLocks noChangeAspect="1"/>
          </p:cNvPicPr>
          <p:nvPr/>
        </p:nvPicPr>
        <p:blipFill rotWithShape="1">
          <a:blip r:embed="rId5"/>
          <a:srcRect b="13024"/>
          <a:stretch/>
        </p:blipFill>
        <p:spPr>
          <a:xfrm>
            <a:off x="2728913" y="2128838"/>
            <a:ext cx="3905250" cy="1892300"/>
          </a:xfrm>
          <a:prstGeom prst="rect">
            <a:avLst/>
          </a:prstGeom>
          <a:ln>
            <a:noFill/>
          </a:ln>
          <a:effectLst>
            <a:outerShdw blurRad="190500" algn="tl" rotWithShape="0">
              <a:srgbClr val="000000">
                <a:alpha val="70000"/>
              </a:srgbClr>
            </a:outerShdw>
          </a:effectLst>
        </p:spPr>
      </p:pic>
      <p:pic>
        <p:nvPicPr>
          <p:cNvPr id="3" name="Kép 2">
            <a:extLst>
              <a:ext uri="{FF2B5EF4-FFF2-40B4-BE49-F238E27FC236}">
                <a16:creationId xmlns:a16="http://schemas.microsoft.com/office/drawing/2014/main" id="{FCC5E82B-7AA3-4447-BB0A-DAC77CA3CB14}"/>
              </a:ext>
            </a:extLst>
          </p:cNvPr>
          <p:cNvPicPr>
            <a:picLocks noChangeAspect="1"/>
          </p:cNvPicPr>
          <p:nvPr/>
        </p:nvPicPr>
        <p:blipFill rotWithShape="1">
          <a:blip r:embed="rId6"/>
          <a:srcRect l="16359" t="30363" r="12795"/>
          <a:stretch/>
        </p:blipFill>
        <p:spPr>
          <a:xfrm>
            <a:off x="6850063" y="4843463"/>
            <a:ext cx="2589212" cy="1908175"/>
          </a:xfrm>
          <a:prstGeom prst="rect">
            <a:avLst/>
          </a:prstGeom>
          <a:ln>
            <a:noFill/>
          </a:ln>
          <a:effectLst>
            <a:outerShdw blurRad="190500" algn="tl" rotWithShape="0">
              <a:srgbClr val="000000">
                <a:alpha val="70000"/>
              </a:srgbClr>
            </a:outerShdw>
          </a:effectLst>
        </p:spPr>
      </p:pic>
      <p:pic>
        <p:nvPicPr>
          <p:cNvPr id="5" name="Kép 4">
            <a:extLst>
              <a:ext uri="{FF2B5EF4-FFF2-40B4-BE49-F238E27FC236}">
                <a16:creationId xmlns:a16="http://schemas.microsoft.com/office/drawing/2014/main" id="{696A2606-34DF-4E94-B4EC-B9558D95905F}"/>
              </a:ext>
            </a:extLst>
          </p:cNvPr>
          <p:cNvPicPr>
            <a:picLocks noChangeAspect="1"/>
          </p:cNvPicPr>
          <p:nvPr/>
        </p:nvPicPr>
        <p:blipFill>
          <a:blip r:embed="rId7"/>
          <a:stretch>
            <a:fillRect/>
          </a:stretch>
        </p:blipFill>
        <p:spPr>
          <a:xfrm>
            <a:off x="9532938" y="198438"/>
            <a:ext cx="2182812" cy="2184400"/>
          </a:xfrm>
          <a:prstGeom prst="rect">
            <a:avLst/>
          </a:prstGeom>
          <a:ln>
            <a:noFill/>
          </a:ln>
          <a:effectLst>
            <a:outerShdw blurRad="190500" algn="tl" rotWithShape="0">
              <a:srgbClr val="000000">
                <a:alpha val="70000"/>
              </a:srgbClr>
            </a:outerShdw>
          </a:effectLst>
        </p:spPr>
      </p:pic>
      <p:pic>
        <p:nvPicPr>
          <p:cNvPr id="7" name="Kép 6">
            <a:extLst>
              <a:ext uri="{FF2B5EF4-FFF2-40B4-BE49-F238E27FC236}">
                <a16:creationId xmlns:a16="http://schemas.microsoft.com/office/drawing/2014/main" id="{10527A40-D09D-4E4A-B288-9A04B011784A}"/>
              </a:ext>
            </a:extLst>
          </p:cNvPr>
          <p:cNvPicPr>
            <a:picLocks noChangeAspect="1"/>
          </p:cNvPicPr>
          <p:nvPr/>
        </p:nvPicPr>
        <p:blipFill rotWithShape="1">
          <a:blip r:embed="rId8"/>
          <a:srcRect b="11669"/>
          <a:stretch/>
        </p:blipFill>
        <p:spPr>
          <a:xfrm>
            <a:off x="6799263" y="1038225"/>
            <a:ext cx="2597150" cy="2295525"/>
          </a:xfrm>
          <a:prstGeom prst="rect">
            <a:avLst/>
          </a:prstGeom>
          <a:ln>
            <a:noFill/>
          </a:ln>
          <a:effectLst>
            <a:outerShdw blurRad="190500" algn="tl" rotWithShape="0">
              <a:srgbClr val="000000">
                <a:alpha val="70000"/>
              </a:srgbClr>
            </a:outerShdw>
          </a:effectLst>
        </p:spPr>
      </p:pic>
    </p:spTree>
  </p:cSld>
  <p:clrMapOvr>
    <a:masterClrMapping/>
  </p:clrMapOvr>
  <p:transition spd="slow">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Élőláb helye 3">
            <a:extLst>
              <a:ext uri="{FF2B5EF4-FFF2-40B4-BE49-F238E27FC236}">
                <a16:creationId xmlns:a16="http://schemas.microsoft.com/office/drawing/2014/main" id="{EA594E8E-ECA6-46E0-8541-0C63465AF72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t>9431 Fertőd </a:t>
            </a:r>
            <a:r>
              <a:rPr lang="hu-HU" altLang="hu-HU" sz="1200"/>
              <a:t>Madách sétány 2/D</a:t>
            </a:r>
            <a:r>
              <a:rPr lang="de-DE" altLang="hu-HU" sz="1200"/>
              <a:t>     99/370-918     www.porpaczy.hu    porpaczy@porpaczy.hu</a:t>
            </a:r>
          </a:p>
        </p:txBody>
      </p:sp>
      <p:sp>
        <p:nvSpPr>
          <p:cNvPr id="5" name="Inhaltsplatzhalter 1">
            <a:extLst>
              <a:ext uri="{FF2B5EF4-FFF2-40B4-BE49-F238E27FC236}">
                <a16:creationId xmlns:a16="http://schemas.microsoft.com/office/drawing/2014/main" id="{13B86716-517E-42FC-B39D-F4765D36C364}"/>
              </a:ext>
            </a:extLst>
          </p:cNvPr>
          <p:cNvSpPr txBox="1">
            <a:spLocks/>
          </p:cNvSpPr>
          <p:nvPr/>
        </p:nvSpPr>
        <p:spPr>
          <a:xfrm>
            <a:off x="4131179" y="2856153"/>
            <a:ext cx="5926149" cy="1243585"/>
          </a:xfrm>
          <a:prstGeom prst="rect">
            <a:avLst/>
          </a:prstGeom>
        </p:spPr>
        <p:txBody>
          <a:bodyPr anchor="ctr">
            <a:normAutofit/>
          </a:bodyPr>
          <a:lstStyle>
            <a:lvl1pPr marL="228600" indent="-228600" algn="l" defTabSz="914400" rtl="0" eaLnBrk="1" latinLnBrk="0" hangingPunct="1">
              <a:lnSpc>
                <a:spcPct val="90000"/>
              </a:lnSpc>
              <a:spcBef>
                <a:spcPts val="1000"/>
              </a:spcBef>
              <a:buClr>
                <a:schemeClr val="accent5">
                  <a:lumMod val="50000"/>
                </a:schemeClr>
              </a:buClr>
              <a:buFont typeface="Arial" panose="020B0604020202020204" pitchFamily="34" charset="0"/>
              <a:buChar char="•"/>
              <a:defRPr lang="de-DE" sz="2800" kern="1200" dirty="0" smtClean="0">
                <a:solidFill>
                  <a:schemeClr val="tx1"/>
                </a:solidFill>
                <a:latin typeface="Tahoma" pitchFamily="34" charset="0"/>
                <a:ea typeface="Tahoma" pitchFamily="34" charset="0"/>
                <a:cs typeface="Tahoma" pitchFamily="34" charset="0"/>
              </a:defRPr>
            </a:lvl1pPr>
            <a:lvl2pPr marL="685800" indent="-228600" algn="l" defTabSz="914400" rtl="0" eaLnBrk="1" latinLnBrk="0" hangingPunct="1">
              <a:lnSpc>
                <a:spcPct val="90000"/>
              </a:lnSpc>
              <a:spcBef>
                <a:spcPts val="500"/>
              </a:spcBef>
              <a:buClr>
                <a:schemeClr val="accent5">
                  <a:lumMod val="50000"/>
                </a:schemeClr>
              </a:buClr>
              <a:buFont typeface="Courier New" panose="02070309020205020404" pitchFamily="49" charset="0"/>
              <a:buChar char="o"/>
              <a:defRPr lang="de-DE" sz="2400" kern="1200" dirty="0" smtClean="0">
                <a:solidFill>
                  <a:schemeClr val="tx1"/>
                </a:solidFill>
                <a:latin typeface="Tahoma" pitchFamily="34" charset="0"/>
                <a:ea typeface="Tahoma" pitchFamily="34" charset="0"/>
                <a:cs typeface="Tahoma" pitchFamily="34" charset="0"/>
              </a:defRPr>
            </a:lvl2pPr>
            <a:lvl3pPr marL="1143000" indent="-228600" algn="l" defTabSz="914400" rtl="0" eaLnBrk="1" latinLnBrk="0" hangingPunct="1">
              <a:lnSpc>
                <a:spcPct val="90000"/>
              </a:lnSpc>
              <a:spcBef>
                <a:spcPts val="500"/>
              </a:spcBef>
              <a:buClr>
                <a:schemeClr val="accent5">
                  <a:lumMod val="50000"/>
                </a:schemeClr>
              </a:buClr>
              <a:buFont typeface="Tahoma" panose="020B0604030504040204" pitchFamily="34" charset="0"/>
              <a:buChar char="—"/>
              <a:defRPr lang="de-DE" sz="2000" kern="1200" dirty="0" smtClean="0">
                <a:solidFill>
                  <a:schemeClr val="tx1"/>
                </a:solidFill>
                <a:latin typeface="Tahoma" pitchFamily="34" charset="0"/>
                <a:ea typeface="Tahoma" pitchFamily="34" charset="0"/>
                <a:cs typeface="Tahoma"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hu-HU" sz="3600"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rPr>
              <a:t>  </a:t>
            </a:r>
            <a:r>
              <a:rPr lang="hu-HU" sz="4400" b="1">
                <a:ln w="9525">
                  <a:solidFill>
                    <a:schemeClr val="bg1"/>
                  </a:solidFill>
                  <a:prstDash val="solid"/>
                </a:ln>
                <a:solidFill>
                  <a:srgbClr val="003366"/>
                </a:solidFill>
                <a:effectLst>
                  <a:outerShdw blurRad="12700" dist="38100" dir="2700000" algn="tl" rotWithShape="0">
                    <a:schemeClr val="accent5">
                      <a:lumMod val="60000"/>
                      <a:lumOff val="40000"/>
                    </a:schemeClr>
                  </a:outerShdw>
                </a:effectLst>
                <a:latin typeface="Calibri" panose="020F0502020204030204" pitchFamily="34" charset="0"/>
                <a:ea typeface="+mn-ea"/>
                <a:cs typeface="Arial" panose="020B0604020202020204" pitchFamily="34" charset="0"/>
              </a:rPr>
              <a:t>Osztálykirándulások</a:t>
            </a:r>
            <a:r>
              <a:rPr lang="hu-HU" sz="3600"/>
              <a:t> </a:t>
            </a:r>
            <a:endParaRPr lang="hu-HU"/>
          </a:p>
        </p:txBody>
      </p:sp>
      <p:pic>
        <p:nvPicPr>
          <p:cNvPr id="39940" name="Kép 7">
            <a:extLst>
              <a:ext uri="{FF2B5EF4-FFF2-40B4-BE49-F238E27FC236}">
                <a16:creationId xmlns:a16="http://schemas.microsoft.com/office/drawing/2014/main" id="{745038B3-620B-49D2-BB97-0C097ED1546E}"/>
              </a:ext>
            </a:extLst>
          </p:cNvPr>
          <p:cNvPicPr>
            <a:picLocks noChangeAspect="1"/>
          </p:cNvPicPr>
          <p:nvPr/>
        </p:nvPicPr>
        <p:blipFill rotWithShape="1">
          <a:blip r:embed="rId2"/>
          <a:srcRect t="1" b="1879"/>
          <a:stretch/>
        </p:blipFill>
        <p:spPr bwMode="auto">
          <a:xfrm>
            <a:off x="5773738" y="307975"/>
            <a:ext cx="2873375" cy="2490788"/>
          </a:xfrm>
          <a:prstGeom prst="rect">
            <a:avLst/>
          </a:prstGeom>
          <a:ln>
            <a:noFill/>
          </a:ln>
          <a:effectLst>
            <a:outerShdw blurRad="190500" algn="tl" rotWithShape="0">
              <a:srgbClr val="000000">
                <a:alpha val="70000"/>
              </a:srgbClr>
            </a:outerShdw>
          </a:effectLst>
        </p:spPr>
      </p:pic>
      <p:sp>
        <p:nvSpPr>
          <p:cNvPr id="9" name="Abgerundetes Rechteck 8">
            <a:extLst>
              <a:ext uri="{FF2B5EF4-FFF2-40B4-BE49-F238E27FC236}">
                <a16:creationId xmlns:a16="http://schemas.microsoft.com/office/drawing/2014/main" id="{55685542-A44B-41DE-99B7-44E3555A25F9}"/>
              </a:ext>
            </a:extLst>
          </p:cNvPr>
          <p:cNvSpPr/>
          <p:nvPr/>
        </p:nvSpPr>
        <p:spPr>
          <a:xfrm>
            <a:off x="127000" y="5286375"/>
            <a:ext cx="2246313" cy="436563"/>
          </a:xfrm>
          <a:prstGeom prst="round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pic>
        <p:nvPicPr>
          <p:cNvPr id="39943" name="Kép 9">
            <a:extLst>
              <a:ext uri="{FF2B5EF4-FFF2-40B4-BE49-F238E27FC236}">
                <a16:creationId xmlns:a16="http://schemas.microsoft.com/office/drawing/2014/main" id="{232803FA-32EA-47F5-B671-0D603B9E65A8}"/>
              </a:ext>
            </a:extLst>
          </p:cNvPr>
          <p:cNvPicPr>
            <a:picLocks noChangeAspect="1"/>
          </p:cNvPicPr>
          <p:nvPr/>
        </p:nvPicPr>
        <p:blipFill>
          <a:blip r:embed="rId3"/>
          <a:srcRect/>
          <a:stretch>
            <a:fillRect/>
          </a:stretch>
        </p:blipFill>
        <p:spPr bwMode="auto">
          <a:xfrm>
            <a:off x="2417763" y="307975"/>
            <a:ext cx="3136900" cy="2490788"/>
          </a:xfrm>
          <a:prstGeom prst="rect">
            <a:avLst/>
          </a:prstGeom>
          <a:ln>
            <a:noFill/>
          </a:ln>
          <a:effectLst>
            <a:outerShdw blurRad="190500" algn="tl" rotWithShape="0">
              <a:srgbClr val="000000">
                <a:alpha val="70000"/>
              </a:srgbClr>
            </a:outerShdw>
          </a:effectLst>
        </p:spPr>
      </p:pic>
      <p:pic>
        <p:nvPicPr>
          <p:cNvPr id="41991" name="Kép 3">
            <a:extLst>
              <a:ext uri="{FF2B5EF4-FFF2-40B4-BE49-F238E27FC236}">
                <a16:creationId xmlns:a16="http://schemas.microsoft.com/office/drawing/2014/main" id="{DC3AF6CF-347B-46C6-9360-ED8D585936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1488" y="4481513"/>
            <a:ext cx="2581275" cy="193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2" name="Kép 6">
            <a:extLst>
              <a:ext uri="{FF2B5EF4-FFF2-40B4-BE49-F238E27FC236}">
                <a16:creationId xmlns:a16="http://schemas.microsoft.com/office/drawing/2014/main" id="{86B57F39-0EA8-468E-ABC8-28B916E752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6677" r="4082" b="26985"/>
          <a:stretch>
            <a:fillRect/>
          </a:stretch>
        </p:blipFill>
        <p:spPr bwMode="auto">
          <a:xfrm>
            <a:off x="8734425" y="630238"/>
            <a:ext cx="3201988"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3" name="Kép 3">
            <a:extLst>
              <a:ext uri="{FF2B5EF4-FFF2-40B4-BE49-F238E27FC236}">
                <a16:creationId xmlns:a16="http://schemas.microsoft.com/office/drawing/2014/main" id="{611AC9B6-A264-47CD-BA48-EDF469308F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7008" t="2406" r="6947"/>
          <a:stretch>
            <a:fillRect/>
          </a:stretch>
        </p:blipFill>
        <p:spPr bwMode="auto">
          <a:xfrm>
            <a:off x="2497138" y="4052888"/>
            <a:ext cx="2968625" cy="252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4" name="Kép 6">
            <a:extLst>
              <a:ext uri="{FF2B5EF4-FFF2-40B4-BE49-F238E27FC236}">
                <a16:creationId xmlns:a16="http://schemas.microsoft.com/office/drawing/2014/main" id="{FF7D1446-AD3A-4E31-A839-E7082333221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26438" y="4100513"/>
            <a:ext cx="3303587" cy="247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Bar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Élőláb helye 3">
            <a:extLst>
              <a:ext uri="{FF2B5EF4-FFF2-40B4-BE49-F238E27FC236}">
                <a16:creationId xmlns:a16="http://schemas.microsoft.com/office/drawing/2014/main" id="{A6E79A4C-259E-47FF-B76D-009C42852A91}"/>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742950" indent="-28575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ClrTx/>
              <a:buFontTx/>
              <a:buNone/>
            </a:pPr>
            <a:r>
              <a:rPr lang="de-DE" altLang="hu-HU" sz="1200"/>
              <a:t>9431 Fertőd </a:t>
            </a:r>
            <a:r>
              <a:rPr lang="hu-HU" altLang="hu-HU" sz="1200"/>
              <a:t>Madách sétány 2/D</a:t>
            </a:r>
            <a:r>
              <a:rPr lang="de-DE" altLang="hu-HU" sz="1200"/>
              <a:t>     99/370-918     www.porpaczy.hu    porpaczy@porpaczy.hu</a:t>
            </a:r>
          </a:p>
        </p:txBody>
      </p:sp>
      <p:pic>
        <p:nvPicPr>
          <p:cNvPr id="43011" name="Picture 2">
            <a:extLst>
              <a:ext uri="{FF2B5EF4-FFF2-40B4-BE49-F238E27FC236}">
                <a16:creationId xmlns:a16="http://schemas.microsoft.com/office/drawing/2014/main" id="{291E7F93-AE5C-430B-8915-DBA2961B3E5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9611" t="11884" b="32945"/>
          <a:stretch>
            <a:fillRect/>
          </a:stretch>
        </p:blipFill>
        <p:spPr>
          <a:xfrm>
            <a:off x="2449513" y="1263650"/>
            <a:ext cx="9244012" cy="53260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012" name="Cím 1">
            <a:extLst>
              <a:ext uri="{FF2B5EF4-FFF2-40B4-BE49-F238E27FC236}">
                <a16:creationId xmlns:a16="http://schemas.microsoft.com/office/drawing/2014/main" id="{53EE792C-6BC3-4DC5-9729-DC13811E0B94}"/>
              </a:ext>
            </a:extLst>
          </p:cNvPr>
          <p:cNvSpPr>
            <a:spLocks noGrp="1"/>
          </p:cNvSpPr>
          <p:nvPr>
            <p:ph type="title"/>
          </p:nvPr>
        </p:nvSpPr>
        <p:spPr>
          <a:xfrm>
            <a:off x="2765425" y="0"/>
            <a:ext cx="8486775" cy="1325563"/>
          </a:xfrm>
        </p:spPr>
        <p:txBody>
          <a:bodyPr/>
          <a:lstStyle/>
          <a:p>
            <a:r>
              <a:rPr lang="hu-HU" altLang="hu-HU"/>
              <a:t>VÁRUNK A PORPÁCZYBA!</a:t>
            </a:r>
          </a:p>
        </p:txBody>
      </p:sp>
    </p:spTree>
  </p:cSld>
  <p:clrMapOvr>
    <a:masterClrMapping/>
  </p:clrMapOvr>
  <p:transition spd="slow">
    <p:randomBar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Untertitel 5">
            <a:extLst>
              <a:ext uri="{FF2B5EF4-FFF2-40B4-BE49-F238E27FC236}">
                <a16:creationId xmlns:a16="http://schemas.microsoft.com/office/drawing/2014/main" id="{11213003-0EBA-4B94-B2A6-A1D9890DC28E}"/>
              </a:ext>
            </a:extLst>
          </p:cNvPr>
          <p:cNvSpPr>
            <a:spLocks noGrp="1"/>
          </p:cNvSpPr>
          <p:nvPr>
            <p:ph type="subTitle" idx="1"/>
          </p:nvPr>
        </p:nvSpPr>
        <p:spPr>
          <a:xfrm>
            <a:off x="79375" y="4384675"/>
            <a:ext cx="12192000" cy="2290763"/>
          </a:xfrm>
        </p:spPr>
        <p:txBody>
          <a:bodyPr/>
          <a:lstStyle/>
          <a:p>
            <a:pPr eaLnBrk="1" hangingPunct="1">
              <a:lnSpc>
                <a:spcPct val="70000"/>
              </a:lnSpc>
            </a:pPr>
            <a:endParaRPr lang="hu-HU" altLang="hu-HU" sz="2000"/>
          </a:p>
          <a:p>
            <a:pPr eaLnBrk="1" hangingPunct="1">
              <a:lnSpc>
                <a:spcPct val="70000"/>
              </a:lnSpc>
            </a:pPr>
            <a:endParaRPr lang="hu-HU" altLang="hu-HU" sz="2000"/>
          </a:p>
          <a:p>
            <a:pPr eaLnBrk="1" hangingPunct="1">
              <a:lnSpc>
                <a:spcPct val="70000"/>
              </a:lnSpc>
            </a:pPr>
            <a:endParaRPr lang="hu-HU" altLang="hu-HU" sz="2000"/>
          </a:p>
          <a:p>
            <a:pPr algn="l" eaLnBrk="1" hangingPunct="1">
              <a:lnSpc>
                <a:spcPct val="70000"/>
              </a:lnSpc>
            </a:pPr>
            <a:r>
              <a:rPr lang="hu-HU" altLang="hu-HU" sz="2000"/>
              <a:t>			</a:t>
            </a:r>
            <a:r>
              <a:rPr lang="hu-HU" altLang="hu-HU" sz="1400"/>
              <a:t>Soproni SzC Porpáczy Aladár Technikum és Kollégium  </a:t>
            </a:r>
          </a:p>
          <a:p>
            <a:pPr algn="l" eaLnBrk="1" hangingPunct="1">
              <a:lnSpc>
                <a:spcPct val="70000"/>
              </a:lnSpc>
            </a:pPr>
            <a:r>
              <a:rPr lang="hu-HU" altLang="hu-HU" sz="1400"/>
              <a:t>			Nyílt nap esemény: bemutatkozó kisfilm, mindennapi pillanatok</a:t>
            </a:r>
          </a:p>
          <a:p>
            <a:pPr eaLnBrk="1" hangingPunct="1">
              <a:lnSpc>
                <a:spcPct val="70000"/>
              </a:lnSpc>
            </a:pPr>
            <a:endParaRPr lang="hu-HU" altLang="hu-HU" sz="1400"/>
          </a:p>
          <a:p>
            <a:pPr eaLnBrk="1" hangingPunct="1">
              <a:lnSpc>
                <a:spcPct val="70000"/>
              </a:lnSpc>
            </a:pPr>
            <a:r>
              <a:rPr lang="hu-HU" altLang="hu-HU" sz="1400"/>
              <a:t>                                                               @porpaczyaladar_technikum</a:t>
            </a:r>
            <a:endParaRPr altLang="hu-HU" sz="1400"/>
          </a:p>
          <a:p>
            <a:pPr eaLnBrk="1" hangingPunct="1">
              <a:lnSpc>
                <a:spcPct val="70000"/>
              </a:lnSpc>
            </a:pPr>
            <a:r>
              <a:rPr lang="hu-HU" altLang="hu-HU" sz="2000"/>
              <a:t> </a:t>
            </a:r>
          </a:p>
        </p:txBody>
      </p:sp>
      <p:sp>
        <p:nvSpPr>
          <p:cNvPr id="44035" name="Titel 4">
            <a:extLst>
              <a:ext uri="{FF2B5EF4-FFF2-40B4-BE49-F238E27FC236}">
                <a16:creationId xmlns:a16="http://schemas.microsoft.com/office/drawing/2014/main" id="{B5223229-DD4D-4E52-9499-DFFE74F871EA}"/>
              </a:ext>
            </a:extLst>
          </p:cNvPr>
          <p:cNvSpPr>
            <a:spLocks noGrp="1"/>
          </p:cNvSpPr>
          <p:nvPr>
            <p:ph type="title"/>
          </p:nvPr>
        </p:nvSpPr>
        <p:spPr>
          <a:xfrm>
            <a:off x="79375" y="3344863"/>
            <a:ext cx="12192000" cy="1838325"/>
          </a:xfrm>
        </p:spPr>
        <p:txBody>
          <a:bodyPr/>
          <a:lstStyle/>
          <a:p>
            <a:pPr eaLnBrk="1" hangingPunct="1"/>
            <a:r>
              <a:rPr lang="hu-HU" altLang="hu-HU" sz="3200"/>
              <a:t>SZAKMÁK DÉLELŐTTJE: 2026.11.06 9-14 ÓRÁIG</a:t>
            </a:r>
            <a:br>
              <a:rPr lang="hu-HU" altLang="hu-HU" sz="3200"/>
            </a:br>
            <a:br>
              <a:rPr lang="hu-HU" altLang="hu-HU" sz="3200"/>
            </a:br>
            <a:r>
              <a:rPr lang="hu-HU" altLang="hu-HU" sz="3200"/>
              <a:t>WWW.PORPACZY.HU </a:t>
            </a:r>
            <a:endParaRPr altLang="hu-HU"/>
          </a:p>
        </p:txBody>
      </p:sp>
      <p:sp>
        <p:nvSpPr>
          <p:cNvPr id="4" name="Fußzeilenplatzhalter 3">
            <a:extLst>
              <a:ext uri="{FF2B5EF4-FFF2-40B4-BE49-F238E27FC236}">
                <a16:creationId xmlns:a16="http://schemas.microsoft.com/office/drawing/2014/main" id="{5B5BB265-392D-4CDD-841C-FCB7CB27A6D3}"/>
              </a:ext>
            </a:extLst>
          </p:cNvPr>
          <p:cNvSpPr>
            <a:spLocks noGrp="1"/>
          </p:cNvSpPr>
          <p:nvPr>
            <p:ph type="ftr" sz="quarter" idx="10"/>
          </p:nvPr>
        </p:nvSpPr>
        <p:spPr/>
        <p:txBody>
          <a:bodyPr/>
          <a:lstStyle/>
          <a:p>
            <a:pPr>
              <a:defRPr/>
            </a:pPr>
            <a:r>
              <a:rPr lang="de-DE" dirty="0"/>
              <a:t>9431 </a:t>
            </a:r>
            <a:r>
              <a:rPr lang="de-DE" dirty="0" err="1"/>
              <a:t>Fertőd</a:t>
            </a:r>
            <a:r>
              <a:rPr lang="de-DE" dirty="0"/>
              <a:t> </a:t>
            </a:r>
            <a:r>
              <a:rPr lang="de-DE" dirty="0" err="1"/>
              <a:t>Madách</a:t>
            </a:r>
            <a:r>
              <a:rPr lang="de-DE" dirty="0"/>
              <a:t> </a:t>
            </a:r>
            <a:r>
              <a:rPr lang="de-DE" dirty="0" err="1"/>
              <a:t>sétány</a:t>
            </a:r>
            <a:r>
              <a:rPr lang="de-DE" dirty="0"/>
              <a:t>  2/D</a:t>
            </a:r>
            <a:r>
              <a:rPr lang="hu-HU" dirty="0"/>
              <a:t>.  </a:t>
            </a:r>
            <a:r>
              <a:rPr lang="de-DE" dirty="0"/>
              <a:t>99/370-918     www.porpaczy.hu    </a:t>
            </a:r>
            <a:r>
              <a:rPr lang="de-DE" dirty="0" err="1"/>
              <a:t>porpaczy@porpaczy</a:t>
            </a:r>
            <a:r>
              <a:rPr lang="de-DE" dirty="0"/>
              <a:t>. hu</a:t>
            </a:r>
          </a:p>
        </p:txBody>
      </p:sp>
      <p:pic>
        <p:nvPicPr>
          <p:cNvPr id="44037" name="Grafik 7">
            <a:extLst>
              <a:ext uri="{FF2B5EF4-FFF2-40B4-BE49-F238E27FC236}">
                <a16:creationId xmlns:a16="http://schemas.microsoft.com/office/drawing/2014/main" id="{00D28AB5-ACB1-4299-ACC8-CAA340C83B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893300" y="5865813"/>
            <a:ext cx="2151063"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4" descr="KapcsolÃ³dÃ³ kÃ©p">
            <a:extLst>
              <a:ext uri="{FF2B5EF4-FFF2-40B4-BE49-F238E27FC236}">
                <a16:creationId xmlns:a16="http://schemas.microsoft.com/office/drawing/2014/main" id="{3D4BFA92-9D63-4D16-9A52-6E1ED17126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6010275"/>
            <a:ext cx="5143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Kép 2">
            <a:extLst>
              <a:ext uri="{FF2B5EF4-FFF2-40B4-BE49-F238E27FC236}">
                <a16:creationId xmlns:a16="http://schemas.microsoft.com/office/drawing/2014/main" id="{4D9BB726-D8EC-4F75-8EBF-5DE619667FB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58988" y="5459413"/>
            <a:ext cx="512762"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0" name="Kép 1">
            <a:extLst>
              <a:ext uri="{FF2B5EF4-FFF2-40B4-BE49-F238E27FC236}">
                <a16:creationId xmlns:a16="http://schemas.microsoft.com/office/drawing/2014/main" id="{FAA8E1E8-7036-45FA-B0E2-3DE4E7CECD9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5725" y="5322888"/>
            <a:ext cx="1493838"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1" name="Cím 2">
            <a:extLst>
              <a:ext uri="{FF2B5EF4-FFF2-40B4-BE49-F238E27FC236}">
                <a16:creationId xmlns:a16="http://schemas.microsoft.com/office/drawing/2014/main" id="{02490F93-0ECC-4DFD-8CC9-7C02C7F557D6}"/>
              </a:ext>
            </a:extLst>
          </p:cNvPr>
          <p:cNvSpPr txBox="1">
            <a:spLocks/>
          </p:cNvSpPr>
          <p:nvPr/>
        </p:nvSpPr>
        <p:spPr bwMode="auto">
          <a:xfrm>
            <a:off x="0" y="414338"/>
            <a:ext cx="12271375"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rgbClr val="203864"/>
              </a:buClr>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1pPr>
            <a:lvl2pPr marL="685800" indent="-228600">
              <a:lnSpc>
                <a:spcPct val="90000"/>
              </a:lnSpc>
              <a:spcBef>
                <a:spcPts val="500"/>
              </a:spcBef>
              <a:buClr>
                <a:srgbClr val="203864"/>
              </a:buClr>
              <a:buFont typeface="Courier New" panose="02070309020205020404" pitchFamily="49" charset="0"/>
              <a:buChar char="o"/>
              <a:defRPr sz="2400">
                <a:solidFill>
                  <a:schemeClr val="tx1"/>
                </a:solidFill>
                <a:latin typeface="Tahoma" panose="020B0604030504040204" pitchFamily="34" charset="0"/>
                <a:cs typeface="Tahoma" panose="020B0604030504040204" pitchFamily="34" charset="0"/>
              </a:defRPr>
            </a:lvl2pPr>
            <a:lvl3pPr marL="1143000" indent="-228600">
              <a:lnSpc>
                <a:spcPct val="90000"/>
              </a:lnSpc>
              <a:spcBef>
                <a:spcPts val="500"/>
              </a:spcBef>
              <a:buClr>
                <a:srgbClr val="203864"/>
              </a:buClr>
              <a:buFont typeface="Tahoma" panose="020B0604030504040204" pitchFamily="34" charset="0"/>
              <a:buChar char="—"/>
              <a:defRPr sz="2000">
                <a:solidFill>
                  <a:schemeClr val="tx1"/>
                </a:solidFill>
                <a:latin typeface="Tahoma" panose="020B060403050404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Tahoma" panose="020B0604030504040204" pitchFamily="34" charset="0"/>
              </a:defRPr>
            </a:lvl9pPr>
          </a:lstStyle>
          <a:p>
            <a:pPr algn="ctr" eaLnBrk="1" hangingPunct="1">
              <a:lnSpc>
                <a:spcPct val="200000"/>
              </a:lnSpc>
              <a:spcBef>
                <a:spcPts val="5400"/>
              </a:spcBef>
              <a:spcAft>
                <a:spcPts val="1200"/>
              </a:spcAft>
              <a:buClrTx/>
              <a:buFontTx/>
              <a:buNone/>
            </a:pPr>
            <a:r>
              <a:rPr lang="hu-HU" altLang="hu-HU" sz="6000" b="1">
                <a:solidFill>
                  <a:srgbClr val="203864"/>
                </a:solidFill>
              </a:rPr>
              <a:t>NYÍLT NAP </a:t>
            </a:r>
            <a:br>
              <a:rPr lang="hu-HU" altLang="hu-HU" sz="6000" b="1">
                <a:solidFill>
                  <a:srgbClr val="203864"/>
                </a:solidFill>
              </a:rPr>
            </a:br>
            <a:r>
              <a:rPr lang="hu-HU" altLang="hu-HU" sz="6000" b="1">
                <a:solidFill>
                  <a:srgbClr val="203864"/>
                </a:solidFill>
              </a:rPr>
              <a:t>2026. november 18.  9-14 óra</a:t>
            </a:r>
            <a:endParaRPr lang="hu-HU" altLang="hu-HU" sz="4000" b="1">
              <a:solidFill>
                <a:srgbClr val="203864"/>
              </a:solidFill>
            </a:endParaRPr>
          </a:p>
        </p:txBody>
      </p:sp>
    </p:spTree>
  </p:cSld>
  <p:clrMapOvr>
    <a:masterClrMapping/>
  </p:clrMapOvr>
  <p:transition spd="slow">
    <p:randomBar dir="vert"/>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1086</Words>
  <Application>Microsoft Office PowerPoint</Application>
  <PresentationFormat>Szélesvásznú</PresentationFormat>
  <Paragraphs>224</Paragraphs>
  <Slides>25</Slides>
  <Notes>2</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25</vt:i4>
      </vt:variant>
    </vt:vector>
  </HeadingPairs>
  <TitlesOfParts>
    <vt:vector size="32" baseType="lpstr">
      <vt:lpstr>Arial</vt:lpstr>
      <vt:lpstr>Calibri</vt:lpstr>
      <vt:lpstr>Courier New</vt:lpstr>
      <vt:lpstr>Tahoma</vt:lpstr>
      <vt:lpstr>Times New Roman</vt:lpstr>
      <vt:lpstr>Verdana</vt:lpstr>
      <vt:lpstr>Office Theme</vt:lpstr>
      <vt:lpstr>Soproni Szakképzési Centrum  Porpáczy Aladár Technikum és Kollégium  FERTŐD</vt:lpstr>
      <vt:lpstr>PowerPoint-bemutató</vt:lpstr>
      <vt:lpstr>Porpáczy Technikum</vt:lpstr>
      <vt:lpstr>PowerPoint-bemutató</vt:lpstr>
      <vt:lpstr>A képzések  specialitásai</vt:lpstr>
      <vt:lpstr>PowerPoint-bemutató</vt:lpstr>
      <vt:lpstr>Két iskola egyben</vt:lpstr>
      <vt:lpstr>A képzés bemutatása</vt:lpstr>
      <vt:lpstr>Tanulmányutak – Anglia </vt:lpstr>
      <vt:lpstr>Nyelvi előkészítő osztály</vt:lpstr>
      <vt:lpstr>Érettségi  vizsga</vt:lpstr>
      <vt:lpstr>Turisztikai technikus </vt:lpstr>
      <vt:lpstr>Amivel több a turisztika</vt:lpstr>
      <vt:lpstr>Duális képzés 11. évfolyamtól </vt:lpstr>
      <vt:lpstr>PowerPoint-bemutató</vt:lpstr>
      <vt:lpstr>Kollégium</vt:lpstr>
      <vt:lpstr>Eredményeink </vt:lpstr>
      <vt:lpstr>PowerPoint-bemutató</vt:lpstr>
      <vt:lpstr>PowerPoint-bemutató</vt:lpstr>
      <vt:lpstr>PowerPoint-bemutató</vt:lpstr>
      <vt:lpstr>PowerPoint-bemutató</vt:lpstr>
      <vt:lpstr>PowerPoint-bemutató</vt:lpstr>
      <vt:lpstr>PowerPoint-bemutató</vt:lpstr>
      <vt:lpstr>VÁRUNK A PORPÁCZYBA!</vt:lpstr>
      <vt:lpstr>SZAKMÁK DÉLELŐTTJE: 2026.11.06 9-14 ÓRÁIG  WWW.PORPACZY.HU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Rumpeltes Judith</dc:creator>
  <cp:lastModifiedBy>User</cp:lastModifiedBy>
  <cp:revision>831</cp:revision>
  <cp:lastPrinted>2025-10-02T12:39:03Z</cp:lastPrinted>
  <dcterms:created xsi:type="dcterms:W3CDTF">2016-06-28T06:36:08Z</dcterms:created>
  <dcterms:modified xsi:type="dcterms:W3CDTF">2026-10-08T08:23:16Z</dcterms:modified>
</cp:coreProperties>
</file>